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4"/>
  </p:notesMasterIdLst>
  <p:sldIdLst>
    <p:sldId id="256" r:id="rId5"/>
    <p:sldId id="282" r:id="rId6"/>
    <p:sldId id="280" r:id="rId7"/>
    <p:sldId id="287" r:id="rId8"/>
    <p:sldId id="279" r:id="rId9"/>
    <p:sldId id="281" r:id="rId10"/>
    <p:sldId id="283" r:id="rId11"/>
    <p:sldId id="284" r:id="rId12"/>
    <p:sldId id="314" r:id="rId13"/>
    <p:sldId id="302" r:id="rId14"/>
    <p:sldId id="303" r:id="rId15"/>
    <p:sldId id="304" r:id="rId16"/>
    <p:sldId id="306" r:id="rId17"/>
    <p:sldId id="313" r:id="rId18"/>
    <p:sldId id="305" r:id="rId19"/>
    <p:sldId id="310" r:id="rId20"/>
    <p:sldId id="311" r:id="rId21"/>
    <p:sldId id="307" r:id="rId22"/>
    <p:sldId id="308" r:id="rId23"/>
    <p:sldId id="309" r:id="rId24"/>
    <p:sldId id="273" r:id="rId25"/>
    <p:sldId id="312" r:id="rId26"/>
    <p:sldId id="566" r:id="rId27"/>
    <p:sldId id="565" r:id="rId28"/>
    <p:sldId id="567" r:id="rId29"/>
    <p:sldId id="568" r:id="rId30"/>
    <p:sldId id="544" r:id="rId31"/>
    <p:sldId id="541" r:id="rId32"/>
    <p:sldId id="563" r:id="rId33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Podschwadt" initials="RP" lastIdx="2" clrIdx="0">
    <p:extLst>
      <p:ext uri="{19B8F6BF-5375-455C-9EA6-DF929625EA0E}">
        <p15:presenceInfo xmlns:p15="http://schemas.microsoft.com/office/powerpoint/2012/main" userId="Robert Podschwad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A169C-0559-4CED-A375-811A08307A84}" v="228" dt="2020-07-27T02:48:13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odschwadt" userId="897c409d-e2d1-47c7-b6b0-9cf67511ecd8" providerId="ADAL" clId="{046A169C-0559-4CED-A375-811A08307A84}"/>
    <pc:docChg chg="undo custSel addSld delSld modSld sldOrd">
      <pc:chgData name="Robert Podschwadt" userId="897c409d-e2d1-47c7-b6b0-9cf67511ecd8" providerId="ADAL" clId="{046A169C-0559-4CED-A375-811A08307A84}" dt="2020-07-27T02:52:01.204" v="4652" actId="313"/>
      <pc:docMkLst>
        <pc:docMk/>
      </pc:docMkLst>
      <pc:sldChg chg="modSp mod">
        <pc:chgData name="Robert Podschwadt" userId="897c409d-e2d1-47c7-b6b0-9cf67511ecd8" providerId="ADAL" clId="{046A169C-0559-4CED-A375-811A08307A84}" dt="2020-07-23T19:46:44.421" v="233" actId="20577"/>
        <pc:sldMkLst>
          <pc:docMk/>
          <pc:sldMk cId="1553307021" sldId="256"/>
        </pc:sldMkLst>
        <pc:spChg chg="mod">
          <ac:chgData name="Robert Podschwadt" userId="897c409d-e2d1-47c7-b6b0-9cf67511ecd8" providerId="ADAL" clId="{046A169C-0559-4CED-A375-811A08307A84}" dt="2020-07-23T19:46:44.421" v="233" actId="20577"/>
          <ac:spMkLst>
            <pc:docMk/>
            <pc:sldMk cId="1553307021" sldId="256"/>
            <ac:spMk id="2" creationId="{9E7B5426-479D-4AA7-A616-0E747C74A509}"/>
          </ac:spMkLst>
        </pc:spChg>
        <pc:spChg chg="mod">
          <ac:chgData name="Robert Podschwadt" userId="897c409d-e2d1-47c7-b6b0-9cf67511ecd8" providerId="ADAL" clId="{046A169C-0559-4CED-A375-811A08307A84}" dt="2020-07-23T19:44:08.143" v="2" actId="20577"/>
          <ac:spMkLst>
            <pc:docMk/>
            <pc:sldMk cId="1553307021" sldId="256"/>
            <ac:spMk id="3" creationId="{03AEC905-CA36-4C0B-8623-7C93513E3988}"/>
          </ac:spMkLst>
        </pc:spChg>
      </pc:sldChg>
      <pc:sldChg chg="modSp mod">
        <pc:chgData name="Robert Podschwadt" userId="897c409d-e2d1-47c7-b6b0-9cf67511ecd8" providerId="ADAL" clId="{046A169C-0559-4CED-A375-811A08307A84}" dt="2020-07-24T03:27:34.510" v="2320" actId="6549"/>
        <pc:sldMkLst>
          <pc:docMk/>
          <pc:sldMk cId="2570302783" sldId="273"/>
        </pc:sldMkLst>
        <pc:spChg chg="mod">
          <ac:chgData name="Robert Podschwadt" userId="897c409d-e2d1-47c7-b6b0-9cf67511ecd8" providerId="ADAL" clId="{046A169C-0559-4CED-A375-811A08307A84}" dt="2020-07-24T03:27:34.510" v="2320" actId="6549"/>
          <ac:spMkLst>
            <pc:docMk/>
            <pc:sldMk cId="2570302783" sldId="273"/>
            <ac:spMk id="7" creationId="{B491CA4A-963E-4FDC-8A97-022A46E8BBF4}"/>
          </ac:spMkLst>
        </pc:spChg>
      </pc:sldChg>
      <pc:sldChg chg="modSp del mod">
        <pc:chgData name="Robert Podschwadt" userId="897c409d-e2d1-47c7-b6b0-9cf67511ecd8" providerId="ADAL" clId="{046A169C-0559-4CED-A375-811A08307A84}" dt="2020-07-24T05:12:16.111" v="3227" actId="2696"/>
        <pc:sldMkLst>
          <pc:docMk/>
          <pc:sldMk cId="3845731693" sldId="278"/>
        </pc:sldMkLst>
        <pc:spChg chg="mod">
          <ac:chgData name="Robert Podschwadt" userId="897c409d-e2d1-47c7-b6b0-9cf67511ecd8" providerId="ADAL" clId="{046A169C-0559-4CED-A375-811A08307A84}" dt="2020-07-24T05:11:57.245" v="3226" actId="20577"/>
          <ac:spMkLst>
            <pc:docMk/>
            <pc:sldMk cId="3845731693" sldId="278"/>
            <ac:spMk id="5" creationId="{87313106-5B3F-4D13-A2F7-4CD555B305A8}"/>
          </ac:spMkLst>
        </pc:spChg>
      </pc:sldChg>
      <pc:sldChg chg="delSp modSp mod">
        <pc:chgData name="Robert Podschwadt" userId="897c409d-e2d1-47c7-b6b0-9cf67511ecd8" providerId="ADAL" clId="{046A169C-0559-4CED-A375-811A08307A84}" dt="2020-07-27T02:04:11.652" v="3808" actId="1076"/>
        <pc:sldMkLst>
          <pc:docMk/>
          <pc:sldMk cId="1041136408" sldId="279"/>
        </pc:sldMkLst>
        <pc:spChg chg="del">
          <ac:chgData name="Robert Podschwadt" userId="897c409d-e2d1-47c7-b6b0-9cf67511ecd8" providerId="ADAL" clId="{046A169C-0559-4CED-A375-811A08307A84}" dt="2020-07-24T01:59:39.610" v="1534" actId="478"/>
          <ac:spMkLst>
            <pc:docMk/>
            <pc:sldMk cId="1041136408" sldId="279"/>
            <ac:spMk id="5" creationId="{73B77B12-0776-47A5-B622-EAF80720C42C}"/>
          </ac:spMkLst>
        </pc:spChg>
        <pc:spChg chg="mod">
          <ac:chgData name="Robert Podschwadt" userId="897c409d-e2d1-47c7-b6b0-9cf67511ecd8" providerId="ADAL" clId="{046A169C-0559-4CED-A375-811A08307A84}" dt="2020-07-27T02:04:11.652" v="3808" actId="1076"/>
          <ac:spMkLst>
            <pc:docMk/>
            <pc:sldMk cId="1041136408" sldId="279"/>
            <ac:spMk id="59" creationId="{1FBF30E8-CAC9-4A32-B1D7-966B8CCABC64}"/>
          </ac:spMkLst>
        </pc:spChg>
      </pc:sldChg>
      <pc:sldChg chg="modSp mod">
        <pc:chgData name="Robert Podschwadt" userId="897c409d-e2d1-47c7-b6b0-9cf67511ecd8" providerId="ADAL" clId="{046A169C-0559-4CED-A375-811A08307A84}" dt="2020-07-26T23:41:58.887" v="3229" actId="1076"/>
        <pc:sldMkLst>
          <pc:docMk/>
          <pc:sldMk cId="1500171170" sldId="282"/>
        </pc:sldMkLst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2" creationId="{EE0F3EA9-936F-45CC-A871-9A5EAF6E5093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4" creationId="{50087D60-BDA6-4538-9120-2CC23D0E802C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16" creationId="{E942FEF6-FC9F-4A27-AA3C-428B4722A113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0" creationId="{773D9B6A-6762-4D16-B3FB-2668162E7CE8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1" creationId="{1CDE7A63-1861-4BC1-9C78-84F0A007E876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2" creationId="{FBED001D-B52E-4733-813B-689D097EFF3C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3" creationId="{F8412BD0-A2EE-4D74-9685-9D662275E202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4" creationId="{9D1EB7B0-706A-4B39-82A3-A107E129F851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5" creationId="{F65E14F4-0E9E-4A0F-AC78-C88AAA7049DF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6" creationId="{9AC00186-C0B7-4245-B103-9118CFB78845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7" creationId="{CD5E58D1-8E16-4A01-B115-121CBECEC4AA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38" creationId="{8F78D1DE-0C16-479A-8325-5122CC7EB2BA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58" creationId="{34C5FBBF-AFB7-435F-8B87-082631F9D823}"/>
          </ac:spMkLst>
        </pc:spChg>
        <pc:spChg chg="mod">
          <ac:chgData name="Robert Podschwadt" userId="897c409d-e2d1-47c7-b6b0-9cf67511ecd8" providerId="ADAL" clId="{046A169C-0559-4CED-A375-811A08307A84}" dt="2020-07-26T23:41:58.887" v="3229" actId="1076"/>
          <ac:spMkLst>
            <pc:docMk/>
            <pc:sldMk cId="1500171170" sldId="282"/>
            <ac:spMk id="59" creationId="{1FBF30E8-CAC9-4A32-B1D7-966B8CCABC64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60" creationId="{0B76989C-E5C6-408B-8C0B-D2D3D6DB038A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61" creationId="{D9F10A60-3B23-40C2-B44E-6B8401F3F7E7}"/>
          </ac:spMkLst>
        </pc:spChg>
        <pc:spChg chg="mod">
          <ac:chgData name="Robert Podschwadt" userId="897c409d-e2d1-47c7-b6b0-9cf67511ecd8" providerId="ADAL" clId="{046A169C-0559-4CED-A375-811A08307A84}" dt="2020-07-26T23:41:52.736" v="3228" actId="2711"/>
          <ac:spMkLst>
            <pc:docMk/>
            <pc:sldMk cId="1500171170" sldId="282"/>
            <ac:spMk id="62" creationId="{C014D642-B46E-416A-A325-ED410B75FE80}"/>
          </ac:spMkLst>
        </pc:spChg>
      </pc:sldChg>
      <pc:sldChg chg="modSp mod">
        <pc:chgData name="Robert Podschwadt" userId="897c409d-e2d1-47c7-b6b0-9cf67511ecd8" providerId="ADAL" clId="{046A169C-0559-4CED-A375-811A08307A84}" dt="2020-07-23T20:19:36.438" v="244" actId="6549"/>
        <pc:sldMkLst>
          <pc:docMk/>
          <pc:sldMk cId="3490027721" sldId="287"/>
        </pc:sldMkLst>
        <pc:spChg chg="mod">
          <ac:chgData name="Robert Podschwadt" userId="897c409d-e2d1-47c7-b6b0-9cf67511ecd8" providerId="ADAL" clId="{046A169C-0559-4CED-A375-811A08307A84}" dt="2020-07-23T20:19:36.438" v="244" actId="6549"/>
          <ac:spMkLst>
            <pc:docMk/>
            <pc:sldMk cId="3490027721" sldId="287"/>
            <ac:spMk id="3" creationId="{759534C9-E6E6-4C95-A7FF-10B0EAC9BE9F}"/>
          </ac:spMkLst>
        </pc:spChg>
      </pc:sldChg>
      <pc:sldChg chg="modSp add del mod">
        <pc:chgData name="Robert Podschwadt" userId="897c409d-e2d1-47c7-b6b0-9cf67511ecd8" providerId="ADAL" clId="{046A169C-0559-4CED-A375-811A08307A84}" dt="2020-07-24T04:37:11.097" v="2883" actId="47"/>
        <pc:sldMkLst>
          <pc:docMk/>
          <pc:sldMk cId="2785565214" sldId="289"/>
        </pc:sldMkLst>
        <pc:spChg chg="mod">
          <ac:chgData name="Robert Podschwadt" userId="897c409d-e2d1-47c7-b6b0-9cf67511ecd8" providerId="ADAL" clId="{046A169C-0559-4CED-A375-811A08307A84}" dt="2020-07-24T04:33:00.817" v="2815" actId="1076"/>
          <ac:spMkLst>
            <pc:docMk/>
            <pc:sldMk cId="2785565214" sldId="289"/>
            <ac:spMk id="248" creationId="{6A5253CE-7C3E-4C06-9FDD-8EB715B4D963}"/>
          </ac:spMkLst>
        </pc:spChg>
        <pc:grpChg chg="mod">
          <ac:chgData name="Robert Podschwadt" userId="897c409d-e2d1-47c7-b6b0-9cf67511ecd8" providerId="ADAL" clId="{046A169C-0559-4CED-A375-811A08307A84}" dt="2020-07-24T04:27:24.539" v="2814" actId="1076"/>
          <ac:grpSpMkLst>
            <pc:docMk/>
            <pc:sldMk cId="2785565214" sldId="289"/>
            <ac:grpSpMk id="252" creationId="{C7F445C9-E546-4B11-B204-949F758C1152}"/>
          </ac:grpSpMkLst>
        </pc:grpChg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1781563411" sldId="290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1923154873" sldId="291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666984427" sldId="292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1335167070" sldId="293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439375136" sldId="294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4130566368" sldId="295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1308836843" sldId="296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2203316437" sldId="297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285321804" sldId="298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193363206" sldId="299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3608020572" sldId="300"/>
        </pc:sldMkLst>
      </pc:sldChg>
      <pc:sldChg chg="add del">
        <pc:chgData name="Robert Podschwadt" userId="897c409d-e2d1-47c7-b6b0-9cf67511ecd8" providerId="ADAL" clId="{046A169C-0559-4CED-A375-811A08307A84}" dt="2020-07-24T04:37:11.097" v="2883" actId="47"/>
        <pc:sldMkLst>
          <pc:docMk/>
          <pc:sldMk cId="3619173428" sldId="301"/>
        </pc:sldMkLst>
      </pc:sldChg>
      <pc:sldChg chg="addSp delSp modSp new mod">
        <pc:chgData name="Robert Podschwadt" userId="897c409d-e2d1-47c7-b6b0-9cf67511ecd8" providerId="ADAL" clId="{046A169C-0559-4CED-A375-811A08307A84}" dt="2020-07-24T00:33:37.096" v="1018" actId="1076"/>
        <pc:sldMkLst>
          <pc:docMk/>
          <pc:sldMk cId="4275646510" sldId="302"/>
        </pc:sldMkLst>
        <pc:spChg chg="mod">
          <ac:chgData name="Robert Podschwadt" userId="897c409d-e2d1-47c7-b6b0-9cf67511ecd8" providerId="ADAL" clId="{046A169C-0559-4CED-A375-811A08307A84}" dt="2020-07-23T23:35:40.223" v="873" actId="20577"/>
          <ac:spMkLst>
            <pc:docMk/>
            <pc:sldMk cId="4275646510" sldId="302"/>
            <ac:spMk id="2" creationId="{BBCD7C99-46E2-44A4-8C2A-67C0B1F31DF1}"/>
          </ac:spMkLst>
        </pc:spChg>
        <pc:spChg chg="mod">
          <ac:chgData name="Robert Podschwadt" userId="897c409d-e2d1-47c7-b6b0-9cf67511ecd8" providerId="ADAL" clId="{046A169C-0559-4CED-A375-811A08307A84}" dt="2020-07-24T00:31:09.221" v="959" actId="5793"/>
          <ac:spMkLst>
            <pc:docMk/>
            <pc:sldMk cId="4275646510" sldId="302"/>
            <ac:spMk id="3" creationId="{B8351D84-2F65-452B-B371-270E314E064C}"/>
          </ac:spMkLst>
        </pc:spChg>
        <pc:spChg chg="add mod">
          <ac:chgData name="Robert Podschwadt" userId="897c409d-e2d1-47c7-b6b0-9cf67511ecd8" providerId="ADAL" clId="{046A169C-0559-4CED-A375-811A08307A84}" dt="2020-07-23T23:01:46.006" v="313" actId="571"/>
          <ac:spMkLst>
            <pc:docMk/>
            <pc:sldMk cId="4275646510" sldId="302"/>
            <ac:spMk id="5" creationId="{4B84D453-18AE-42C4-B416-22647660FBF7}"/>
          </ac:spMkLst>
        </pc:spChg>
        <pc:spChg chg="add mod">
          <ac:chgData name="Robert Podschwadt" userId="897c409d-e2d1-47c7-b6b0-9cf67511ecd8" providerId="ADAL" clId="{046A169C-0559-4CED-A375-811A08307A84}" dt="2020-07-23T23:36:38.474" v="957" actId="5793"/>
          <ac:spMkLst>
            <pc:docMk/>
            <pc:sldMk cId="4275646510" sldId="302"/>
            <ac:spMk id="6" creationId="{B3539812-EE73-4614-9E81-33C217C63E5F}"/>
          </ac:spMkLst>
        </pc:spChg>
        <pc:spChg chg="add mod">
          <ac:chgData name="Robert Podschwadt" userId="897c409d-e2d1-47c7-b6b0-9cf67511ecd8" providerId="ADAL" clId="{046A169C-0559-4CED-A375-811A08307A84}" dt="2020-07-24T00:32:23.166" v="983" actId="20577"/>
          <ac:spMkLst>
            <pc:docMk/>
            <pc:sldMk cId="4275646510" sldId="302"/>
            <ac:spMk id="7" creationId="{2A8C7389-03A8-4E60-9D61-35D253252642}"/>
          </ac:spMkLst>
        </pc:spChg>
        <pc:spChg chg="add del mod">
          <ac:chgData name="Robert Podschwadt" userId="897c409d-e2d1-47c7-b6b0-9cf67511ecd8" providerId="ADAL" clId="{046A169C-0559-4CED-A375-811A08307A84}" dt="2020-07-24T00:32:45.312" v="992" actId="478"/>
          <ac:spMkLst>
            <pc:docMk/>
            <pc:sldMk cId="4275646510" sldId="302"/>
            <ac:spMk id="8" creationId="{5D08D33D-DD76-4F58-91FE-003D2EA31009}"/>
          </ac:spMkLst>
        </pc:spChg>
        <pc:spChg chg="add mod">
          <ac:chgData name="Robert Podschwadt" userId="897c409d-e2d1-47c7-b6b0-9cf67511ecd8" providerId="ADAL" clId="{046A169C-0559-4CED-A375-811A08307A84}" dt="2020-07-24T00:33:37.096" v="1018" actId="1076"/>
          <ac:spMkLst>
            <pc:docMk/>
            <pc:sldMk cId="4275646510" sldId="302"/>
            <ac:spMk id="9" creationId="{BBBBAE48-CAFA-416A-BA64-824B87251352}"/>
          </ac:spMkLst>
        </pc:spChg>
      </pc:sldChg>
      <pc:sldChg chg="modSp new mod">
        <pc:chgData name="Robert Podschwadt" userId="897c409d-e2d1-47c7-b6b0-9cf67511ecd8" providerId="ADAL" clId="{046A169C-0559-4CED-A375-811A08307A84}" dt="2020-07-24T00:47:42.943" v="1532" actId="20577"/>
        <pc:sldMkLst>
          <pc:docMk/>
          <pc:sldMk cId="4170040721" sldId="303"/>
        </pc:sldMkLst>
        <pc:spChg chg="mod">
          <ac:chgData name="Robert Podschwadt" userId="897c409d-e2d1-47c7-b6b0-9cf67511ecd8" providerId="ADAL" clId="{046A169C-0559-4CED-A375-811A08307A84}" dt="2020-07-23T23:22:51.544" v="788"/>
          <ac:spMkLst>
            <pc:docMk/>
            <pc:sldMk cId="4170040721" sldId="303"/>
            <ac:spMk id="2" creationId="{99041C86-9673-4C37-880A-1156ECEAB717}"/>
          </ac:spMkLst>
        </pc:spChg>
        <pc:spChg chg="mod">
          <ac:chgData name="Robert Podschwadt" userId="897c409d-e2d1-47c7-b6b0-9cf67511ecd8" providerId="ADAL" clId="{046A169C-0559-4CED-A375-811A08307A84}" dt="2020-07-24T00:47:42.943" v="1532" actId="20577"/>
          <ac:spMkLst>
            <pc:docMk/>
            <pc:sldMk cId="4170040721" sldId="303"/>
            <ac:spMk id="3" creationId="{1CB43D3B-E1AA-4EB9-9026-DB83F42F08E7}"/>
          </ac:spMkLst>
        </pc:spChg>
      </pc:sldChg>
      <pc:sldChg chg="modSp new mod">
        <pc:chgData name="Robert Podschwadt" userId="897c409d-e2d1-47c7-b6b0-9cf67511ecd8" providerId="ADAL" clId="{046A169C-0559-4CED-A375-811A08307A84}" dt="2020-07-24T02:18:12.796" v="1964" actId="20577"/>
        <pc:sldMkLst>
          <pc:docMk/>
          <pc:sldMk cId="2854398022" sldId="304"/>
        </pc:sldMkLst>
        <pc:spChg chg="mod">
          <ac:chgData name="Robert Podschwadt" userId="897c409d-e2d1-47c7-b6b0-9cf67511ecd8" providerId="ADAL" clId="{046A169C-0559-4CED-A375-811A08307A84}" dt="2020-07-24T00:48:58.796" v="1533" actId="313"/>
          <ac:spMkLst>
            <pc:docMk/>
            <pc:sldMk cId="2854398022" sldId="304"/>
            <ac:spMk id="2" creationId="{5E4FBE23-DB8A-45DA-8C9C-8B750589BA3F}"/>
          </ac:spMkLst>
        </pc:spChg>
        <pc:spChg chg="mod">
          <ac:chgData name="Robert Podschwadt" userId="897c409d-e2d1-47c7-b6b0-9cf67511ecd8" providerId="ADAL" clId="{046A169C-0559-4CED-A375-811A08307A84}" dt="2020-07-24T02:18:12.796" v="1964" actId="20577"/>
          <ac:spMkLst>
            <pc:docMk/>
            <pc:sldMk cId="2854398022" sldId="304"/>
            <ac:spMk id="3" creationId="{E5B6D869-63EF-4AE4-B59A-D8FC3B1ABF88}"/>
          </ac:spMkLst>
        </pc:spChg>
      </pc:sldChg>
      <pc:sldChg chg="addSp delSp modSp new add del mod modAnim addCm delCm">
        <pc:chgData name="Robert Podschwadt" userId="897c409d-e2d1-47c7-b6b0-9cf67511ecd8" providerId="ADAL" clId="{046A169C-0559-4CED-A375-811A08307A84}" dt="2020-07-27T00:16:39.800" v="3378"/>
        <pc:sldMkLst>
          <pc:docMk/>
          <pc:sldMk cId="3009462164" sldId="305"/>
        </pc:sldMkLst>
        <pc:spChg chg="mod">
          <ac:chgData name="Robert Podschwadt" userId="897c409d-e2d1-47c7-b6b0-9cf67511ecd8" providerId="ADAL" clId="{046A169C-0559-4CED-A375-811A08307A84}" dt="2020-07-24T02:39:58.055" v="2278" actId="20577"/>
          <ac:spMkLst>
            <pc:docMk/>
            <pc:sldMk cId="3009462164" sldId="305"/>
            <ac:spMk id="2" creationId="{0F7963E1-61D5-4147-96D1-39E6EA052431}"/>
          </ac:spMkLst>
        </pc:spChg>
        <pc:spChg chg="del">
          <ac:chgData name="Robert Podschwadt" userId="897c409d-e2d1-47c7-b6b0-9cf67511ecd8" providerId="ADAL" clId="{046A169C-0559-4CED-A375-811A08307A84}" dt="2020-07-24T02:40:14.949" v="2279" actId="478"/>
          <ac:spMkLst>
            <pc:docMk/>
            <pc:sldMk cId="3009462164" sldId="305"/>
            <ac:spMk id="3" creationId="{1EE2F710-2D23-4514-93A0-E8889E6786E8}"/>
          </ac:spMkLst>
        </pc:spChg>
        <pc:spChg chg="add mod">
          <ac:chgData name="Robert Podschwadt" userId="897c409d-e2d1-47c7-b6b0-9cf67511ecd8" providerId="ADAL" clId="{046A169C-0559-4CED-A375-811A08307A84}" dt="2020-07-24T03:55:49.340" v="2620" actId="113"/>
          <ac:spMkLst>
            <pc:docMk/>
            <pc:sldMk cId="3009462164" sldId="305"/>
            <ac:spMk id="15" creationId="{67F00618-9F46-4AC6-8FDE-8666E0BE5BB7}"/>
          </ac:spMkLst>
        </pc:spChg>
        <pc:spChg chg="mod">
          <ac:chgData name="Robert Podschwadt" userId="897c409d-e2d1-47c7-b6b0-9cf67511ecd8" providerId="ADAL" clId="{046A169C-0559-4CED-A375-811A08307A84}" dt="2020-07-27T00:12:33.275" v="3328" actId="1076"/>
          <ac:spMkLst>
            <pc:docMk/>
            <pc:sldMk cId="3009462164" sldId="305"/>
            <ac:spMk id="21" creationId="{1E515795-0216-4DDF-AB1B-A8631AFBCD1D}"/>
          </ac:spMkLst>
        </pc:spChg>
        <pc:spChg chg="mod">
          <ac:chgData name="Robert Podschwadt" userId="897c409d-e2d1-47c7-b6b0-9cf67511ecd8" providerId="ADAL" clId="{046A169C-0559-4CED-A375-811A08307A84}" dt="2020-07-24T03:57:22.580" v="2639" actId="571"/>
          <ac:spMkLst>
            <pc:docMk/>
            <pc:sldMk cId="3009462164" sldId="305"/>
            <ac:spMk id="25" creationId="{9D8ADC00-26A7-4A79-A8D2-DDBA04DED4AE}"/>
          </ac:spMkLst>
        </pc:spChg>
        <pc:spChg chg="add mod ord">
          <ac:chgData name="Robert Podschwadt" userId="897c409d-e2d1-47c7-b6b0-9cf67511ecd8" providerId="ADAL" clId="{046A169C-0559-4CED-A375-811A08307A84}" dt="2020-07-24T04:00:26.709" v="2669" actId="164"/>
          <ac:spMkLst>
            <pc:docMk/>
            <pc:sldMk cId="3009462164" sldId="305"/>
            <ac:spMk id="26" creationId="{771EECAC-BA39-46FE-9BA6-9877B431530E}"/>
          </ac:spMkLst>
        </pc:spChg>
        <pc:spChg chg="add del mod ord">
          <ac:chgData name="Robert Podschwadt" userId="897c409d-e2d1-47c7-b6b0-9cf67511ecd8" providerId="ADAL" clId="{046A169C-0559-4CED-A375-811A08307A84}" dt="2020-07-24T04:01:49.020" v="2698" actId="478"/>
          <ac:spMkLst>
            <pc:docMk/>
            <pc:sldMk cId="3009462164" sldId="305"/>
            <ac:spMk id="27" creationId="{C756AA54-A323-4114-8FA5-99B9FFC295A5}"/>
          </ac:spMkLst>
        </pc:spChg>
        <pc:spChg chg="mod">
          <ac:chgData name="Robert Podschwadt" userId="897c409d-e2d1-47c7-b6b0-9cf67511ecd8" providerId="ADAL" clId="{046A169C-0559-4CED-A375-811A08307A84}" dt="2020-07-24T04:00:41.232" v="2676" actId="571"/>
          <ac:spMkLst>
            <pc:docMk/>
            <pc:sldMk cId="3009462164" sldId="305"/>
            <ac:spMk id="30" creationId="{EB052421-8D64-4D34-9262-42B83EFEDBA2}"/>
          </ac:spMkLst>
        </pc:spChg>
        <pc:spChg chg="mod">
          <ac:chgData name="Robert Podschwadt" userId="897c409d-e2d1-47c7-b6b0-9cf67511ecd8" providerId="ADAL" clId="{046A169C-0559-4CED-A375-811A08307A84}" dt="2020-07-24T04:00:41.232" v="2676" actId="571"/>
          <ac:spMkLst>
            <pc:docMk/>
            <pc:sldMk cId="3009462164" sldId="305"/>
            <ac:spMk id="33" creationId="{517B92E8-B3E1-4671-A327-9BDC582311A4}"/>
          </ac:spMkLst>
        </pc:spChg>
        <pc:spChg chg="mod">
          <ac:chgData name="Robert Podschwadt" userId="897c409d-e2d1-47c7-b6b0-9cf67511ecd8" providerId="ADAL" clId="{046A169C-0559-4CED-A375-811A08307A84}" dt="2020-07-24T04:00:40.989" v="2675" actId="571"/>
          <ac:spMkLst>
            <pc:docMk/>
            <pc:sldMk cId="3009462164" sldId="305"/>
            <ac:spMk id="35" creationId="{63253164-C7CB-46E3-9F9C-89077AA4D8B6}"/>
          </ac:spMkLst>
        </pc:spChg>
        <pc:spChg chg="mod">
          <ac:chgData name="Robert Podschwadt" userId="897c409d-e2d1-47c7-b6b0-9cf67511ecd8" providerId="ADAL" clId="{046A169C-0559-4CED-A375-811A08307A84}" dt="2020-07-24T04:00:40.989" v="2675" actId="571"/>
          <ac:spMkLst>
            <pc:docMk/>
            <pc:sldMk cId="3009462164" sldId="305"/>
            <ac:spMk id="38" creationId="{ACC9AE7D-2549-4EE6-8393-E3C156B2BC1B}"/>
          </ac:spMkLst>
        </pc:spChg>
        <pc:spChg chg="mod">
          <ac:chgData name="Robert Podschwadt" userId="897c409d-e2d1-47c7-b6b0-9cf67511ecd8" providerId="ADAL" clId="{046A169C-0559-4CED-A375-811A08307A84}" dt="2020-07-24T04:00:40.697" v="2674" actId="571"/>
          <ac:spMkLst>
            <pc:docMk/>
            <pc:sldMk cId="3009462164" sldId="305"/>
            <ac:spMk id="40" creationId="{1A23F887-A4C9-4D6D-B35A-4E1CCAE7C4A6}"/>
          </ac:spMkLst>
        </pc:spChg>
        <pc:spChg chg="mod">
          <ac:chgData name="Robert Podschwadt" userId="897c409d-e2d1-47c7-b6b0-9cf67511ecd8" providerId="ADAL" clId="{046A169C-0559-4CED-A375-811A08307A84}" dt="2020-07-24T04:00:40.697" v="2674" actId="571"/>
          <ac:spMkLst>
            <pc:docMk/>
            <pc:sldMk cId="3009462164" sldId="305"/>
            <ac:spMk id="43" creationId="{1FD5B4F7-DD06-4B49-AA8F-61E3E12ADEC6}"/>
          </ac:spMkLst>
        </pc:spChg>
        <pc:spChg chg="mod">
          <ac:chgData name="Robert Podschwadt" userId="897c409d-e2d1-47c7-b6b0-9cf67511ecd8" providerId="ADAL" clId="{046A169C-0559-4CED-A375-811A08307A84}" dt="2020-07-24T04:01:04.112" v="2684" actId="571"/>
          <ac:spMkLst>
            <pc:docMk/>
            <pc:sldMk cId="3009462164" sldId="305"/>
            <ac:spMk id="45" creationId="{FBB6015D-D42D-4B97-8397-C14E7E753314}"/>
          </ac:spMkLst>
        </pc:spChg>
        <pc:spChg chg="mod">
          <ac:chgData name="Robert Podschwadt" userId="897c409d-e2d1-47c7-b6b0-9cf67511ecd8" providerId="ADAL" clId="{046A169C-0559-4CED-A375-811A08307A84}" dt="2020-07-24T04:01:04.112" v="2684" actId="571"/>
          <ac:spMkLst>
            <pc:docMk/>
            <pc:sldMk cId="3009462164" sldId="305"/>
            <ac:spMk id="48" creationId="{7F3E3650-DD12-432F-84E0-480583D2F425}"/>
          </ac:spMkLst>
        </pc:spChg>
        <pc:spChg chg="mod">
          <ac:chgData name="Robert Podschwadt" userId="897c409d-e2d1-47c7-b6b0-9cf67511ecd8" providerId="ADAL" clId="{046A169C-0559-4CED-A375-811A08307A84}" dt="2020-07-24T04:01:03.508" v="2683" actId="571"/>
          <ac:spMkLst>
            <pc:docMk/>
            <pc:sldMk cId="3009462164" sldId="305"/>
            <ac:spMk id="50" creationId="{4F72A75D-0F23-4EB1-97E9-EAF2FACB0387}"/>
          </ac:spMkLst>
        </pc:spChg>
        <pc:spChg chg="mod">
          <ac:chgData name="Robert Podschwadt" userId="897c409d-e2d1-47c7-b6b0-9cf67511ecd8" providerId="ADAL" clId="{046A169C-0559-4CED-A375-811A08307A84}" dt="2020-07-24T04:01:03.508" v="2683" actId="571"/>
          <ac:spMkLst>
            <pc:docMk/>
            <pc:sldMk cId="3009462164" sldId="305"/>
            <ac:spMk id="53" creationId="{8F2C4A0F-0A45-4DF6-8C7D-00E6B8AE4A02}"/>
          </ac:spMkLst>
        </pc:spChg>
        <pc:spChg chg="mod">
          <ac:chgData name="Robert Podschwadt" userId="897c409d-e2d1-47c7-b6b0-9cf67511ecd8" providerId="ADAL" clId="{046A169C-0559-4CED-A375-811A08307A84}" dt="2020-07-24T04:01:03.243" v="2682" actId="571"/>
          <ac:spMkLst>
            <pc:docMk/>
            <pc:sldMk cId="3009462164" sldId="305"/>
            <ac:spMk id="55" creationId="{B6916864-CA4C-4B78-90F2-E3754DDEC55C}"/>
          </ac:spMkLst>
        </pc:spChg>
        <pc:spChg chg="mod">
          <ac:chgData name="Robert Podschwadt" userId="897c409d-e2d1-47c7-b6b0-9cf67511ecd8" providerId="ADAL" clId="{046A169C-0559-4CED-A375-811A08307A84}" dt="2020-07-24T04:01:03.243" v="2682" actId="571"/>
          <ac:spMkLst>
            <pc:docMk/>
            <pc:sldMk cId="3009462164" sldId="305"/>
            <ac:spMk id="58" creationId="{E73CE8FB-F05B-4BA5-849C-916B8BC8225A}"/>
          </ac:spMkLst>
        </pc:spChg>
        <pc:spChg chg="mod">
          <ac:chgData name="Robert Podschwadt" userId="897c409d-e2d1-47c7-b6b0-9cf67511ecd8" providerId="ADAL" clId="{046A169C-0559-4CED-A375-811A08307A84}" dt="2020-07-24T04:01:02.945" v="2681" actId="571"/>
          <ac:spMkLst>
            <pc:docMk/>
            <pc:sldMk cId="3009462164" sldId="305"/>
            <ac:spMk id="60" creationId="{888FB826-CB0D-4FD2-857F-FE0D4C4439C5}"/>
          </ac:spMkLst>
        </pc:spChg>
        <pc:spChg chg="mod">
          <ac:chgData name="Robert Podschwadt" userId="897c409d-e2d1-47c7-b6b0-9cf67511ecd8" providerId="ADAL" clId="{046A169C-0559-4CED-A375-811A08307A84}" dt="2020-07-24T04:01:02.945" v="2681" actId="571"/>
          <ac:spMkLst>
            <pc:docMk/>
            <pc:sldMk cId="3009462164" sldId="305"/>
            <ac:spMk id="63" creationId="{4B03FA76-BAC5-47ED-B574-339ED57FFB26}"/>
          </ac:spMkLst>
        </pc:spChg>
        <pc:spChg chg="mod">
          <ac:chgData name="Robert Podschwadt" userId="897c409d-e2d1-47c7-b6b0-9cf67511ecd8" providerId="ADAL" clId="{046A169C-0559-4CED-A375-811A08307A84}" dt="2020-07-24T04:02:36.917" v="2705" actId="571"/>
          <ac:spMkLst>
            <pc:docMk/>
            <pc:sldMk cId="3009462164" sldId="305"/>
            <ac:spMk id="66" creationId="{9796259A-374F-4ADE-BA2B-CD5FC32BC625}"/>
          </ac:spMkLst>
        </pc:spChg>
        <pc:spChg chg="mod">
          <ac:chgData name="Robert Podschwadt" userId="897c409d-e2d1-47c7-b6b0-9cf67511ecd8" providerId="ADAL" clId="{046A169C-0559-4CED-A375-811A08307A84}" dt="2020-07-24T04:02:47.630" v="2714" actId="571"/>
          <ac:spMkLst>
            <pc:docMk/>
            <pc:sldMk cId="3009462164" sldId="305"/>
            <ac:spMk id="69" creationId="{8ED09B94-0388-4B4F-A169-70E5F3B290F6}"/>
          </ac:spMkLst>
        </pc:spChg>
        <pc:spChg chg="add del mod ord">
          <ac:chgData name="Robert Podschwadt" userId="897c409d-e2d1-47c7-b6b0-9cf67511ecd8" providerId="ADAL" clId="{046A169C-0559-4CED-A375-811A08307A84}" dt="2020-07-27T00:14:45.494" v="3362" actId="478"/>
          <ac:spMkLst>
            <pc:docMk/>
            <pc:sldMk cId="3009462164" sldId="305"/>
            <ac:spMk id="71" creationId="{1367DD03-8E97-434C-8788-43831A0264D4}"/>
          </ac:spMkLst>
        </pc:spChg>
        <pc:spChg chg="add mod ord">
          <ac:chgData name="Robert Podschwadt" userId="897c409d-e2d1-47c7-b6b0-9cf67511ecd8" providerId="ADAL" clId="{046A169C-0559-4CED-A375-811A08307A84}" dt="2020-07-27T00:14:16.433" v="3359" actId="167"/>
          <ac:spMkLst>
            <pc:docMk/>
            <pc:sldMk cId="3009462164" sldId="305"/>
            <ac:spMk id="72" creationId="{1099DE78-780E-44E1-9ABA-F1EF4EC9FC21}"/>
          </ac:spMkLst>
        </pc:spChg>
        <pc:spChg chg="mod">
          <ac:chgData name="Robert Podschwadt" userId="897c409d-e2d1-47c7-b6b0-9cf67511ecd8" providerId="ADAL" clId="{046A169C-0559-4CED-A375-811A08307A84}" dt="2020-07-24T04:02:47.145" v="2713" actId="571"/>
          <ac:spMkLst>
            <pc:docMk/>
            <pc:sldMk cId="3009462164" sldId="305"/>
            <ac:spMk id="72" creationId="{E5F2B001-F500-454D-AECD-39BEA0900C50}"/>
          </ac:spMkLst>
        </pc:spChg>
        <pc:spChg chg="add mod ord">
          <ac:chgData name="Robert Podschwadt" userId="897c409d-e2d1-47c7-b6b0-9cf67511ecd8" providerId="ADAL" clId="{046A169C-0559-4CED-A375-811A08307A84}" dt="2020-07-27T00:15:12.203" v="3366" actId="14100"/>
          <ac:spMkLst>
            <pc:docMk/>
            <pc:sldMk cId="3009462164" sldId="305"/>
            <ac:spMk id="73" creationId="{6255F3CC-C657-451E-B885-A40B87932ACD}"/>
          </ac:spMkLst>
        </pc:spChg>
        <pc:spChg chg="mod">
          <ac:chgData name="Robert Podschwadt" userId="897c409d-e2d1-47c7-b6b0-9cf67511ecd8" providerId="ADAL" clId="{046A169C-0559-4CED-A375-811A08307A84}" dt="2020-07-24T04:02:46.832" v="2712" actId="571"/>
          <ac:spMkLst>
            <pc:docMk/>
            <pc:sldMk cId="3009462164" sldId="305"/>
            <ac:spMk id="75" creationId="{570C762F-C36B-415D-955F-8BFE905E8C10}"/>
          </ac:spMkLst>
        </pc:spChg>
        <pc:spChg chg="add mod">
          <ac:chgData name="Robert Podschwadt" userId="897c409d-e2d1-47c7-b6b0-9cf67511ecd8" providerId="ADAL" clId="{046A169C-0559-4CED-A375-811A08307A84}" dt="2020-07-24T04:04:36.075" v="2734" actId="1076"/>
          <ac:spMkLst>
            <pc:docMk/>
            <pc:sldMk cId="3009462164" sldId="305"/>
            <ac:spMk id="77" creationId="{2DA7B4EA-2248-42D6-8F09-1A4769A13B13}"/>
          </ac:spMkLst>
        </pc:spChg>
        <pc:spChg chg="add mod">
          <ac:chgData name="Robert Podschwadt" userId="897c409d-e2d1-47c7-b6b0-9cf67511ecd8" providerId="ADAL" clId="{046A169C-0559-4CED-A375-811A08307A84}" dt="2020-07-24T04:34:08.801" v="2823" actId="2711"/>
          <ac:spMkLst>
            <pc:docMk/>
            <pc:sldMk cId="3009462164" sldId="305"/>
            <ac:spMk id="78" creationId="{4F4FBC3D-4D2C-4613-922D-441FD6D54C6A}"/>
          </ac:spMkLst>
        </pc:spChg>
        <pc:spChg chg="add mod">
          <ac:chgData name="Robert Podschwadt" userId="897c409d-e2d1-47c7-b6b0-9cf67511ecd8" providerId="ADAL" clId="{046A169C-0559-4CED-A375-811A08307A84}" dt="2020-07-24T04:34:03.373" v="2822" actId="14100"/>
          <ac:spMkLst>
            <pc:docMk/>
            <pc:sldMk cId="3009462164" sldId="305"/>
            <ac:spMk id="79" creationId="{6DDE1BEF-B832-41F3-9B20-793617CF8808}"/>
          </ac:spMkLst>
        </pc:spChg>
        <pc:spChg chg="add mod">
          <ac:chgData name="Robert Podschwadt" userId="897c409d-e2d1-47c7-b6b0-9cf67511ecd8" providerId="ADAL" clId="{046A169C-0559-4CED-A375-811A08307A84}" dt="2020-07-24T04:34:19.135" v="2825" actId="14100"/>
          <ac:spMkLst>
            <pc:docMk/>
            <pc:sldMk cId="3009462164" sldId="305"/>
            <ac:spMk id="80" creationId="{20BF4A4F-361E-49F3-8627-486CAD0D71B9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2" creationId="{848F6FA3-51FB-4212-B0DE-0B39C41754A1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3" creationId="{370B3773-D3D1-4BE2-9969-F20C6C5E70A8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4" creationId="{6B9F77A0-9B94-4FEC-939E-5513E53EB221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5" creationId="{506B8926-1AEB-4CDE-BFB9-4171B3ADE133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6" creationId="{6511AEEC-7A93-451C-B665-F7157D576254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7" creationId="{49C39F3D-FE7D-41A0-9280-9EA7C068F57B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8" creationId="{62864621-4B08-468E-83C4-EBB2F9705462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89" creationId="{CD2EA976-C940-46D7-97D3-B800E1E446DE}"/>
          </ac:spMkLst>
        </pc:spChg>
        <pc:spChg chg="mod">
          <ac:chgData name="Robert Podschwadt" userId="897c409d-e2d1-47c7-b6b0-9cf67511ecd8" providerId="ADAL" clId="{046A169C-0559-4CED-A375-811A08307A84}" dt="2020-07-24T04:20:43.118" v="2788"/>
          <ac:spMkLst>
            <pc:docMk/>
            <pc:sldMk cId="3009462164" sldId="305"/>
            <ac:spMk id="90" creationId="{F2B1D6F7-0C8C-4CCC-948E-353EC29C27D7}"/>
          </ac:spMkLst>
        </pc:spChg>
        <pc:spChg chg="add mod">
          <ac:chgData name="Robert Podschwadt" userId="897c409d-e2d1-47c7-b6b0-9cf67511ecd8" providerId="ADAL" clId="{046A169C-0559-4CED-A375-811A08307A84}" dt="2020-07-24T04:21:21.745" v="2794" actId="13822"/>
          <ac:spMkLst>
            <pc:docMk/>
            <pc:sldMk cId="3009462164" sldId="305"/>
            <ac:spMk id="110" creationId="{7DAF54A1-ACE3-4BFA-B6AC-CD3C2FA07AC5}"/>
          </ac:spMkLst>
        </pc:spChg>
        <pc:spChg chg="add mod">
          <ac:chgData name="Robert Podschwadt" userId="897c409d-e2d1-47c7-b6b0-9cf67511ecd8" providerId="ADAL" clId="{046A169C-0559-4CED-A375-811A08307A84}" dt="2020-07-24T04:21:43.478" v="2799" actId="1076"/>
          <ac:spMkLst>
            <pc:docMk/>
            <pc:sldMk cId="3009462164" sldId="305"/>
            <ac:spMk id="111" creationId="{D1CDC20E-B8D1-4E88-BB45-A99B67392BAF}"/>
          </ac:spMkLst>
        </pc:spChg>
        <pc:spChg chg="add mod">
          <ac:chgData name="Robert Podschwadt" userId="897c409d-e2d1-47c7-b6b0-9cf67511ecd8" providerId="ADAL" clId="{046A169C-0559-4CED-A375-811A08307A84}" dt="2020-07-24T04:22:04.715" v="2804" actId="1076"/>
          <ac:spMkLst>
            <pc:docMk/>
            <pc:sldMk cId="3009462164" sldId="305"/>
            <ac:spMk id="112" creationId="{8D75430A-711F-4683-BBCC-7D45B0ACFE13}"/>
          </ac:spMkLst>
        </pc:spChg>
        <pc:spChg chg="add mod">
          <ac:chgData name="Robert Podschwadt" userId="897c409d-e2d1-47c7-b6b0-9cf67511ecd8" providerId="ADAL" clId="{046A169C-0559-4CED-A375-811A08307A84}" dt="2020-07-24T04:23:27.629" v="2810" actId="1076"/>
          <ac:spMkLst>
            <pc:docMk/>
            <pc:sldMk cId="3009462164" sldId="305"/>
            <ac:spMk id="113" creationId="{C62D8C08-0EC7-4090-95E5-38252457DB2A}"/>
          </ac:spMkLst>
        </pc:spChg>
        <pc:spChg chg="add mod">
          <ac:chgData name="Robert Podschwadt" userId="897c409d-e2d1-47c7-b6b0-9cf67511ecd8" providerId="ADAL" clId="{046A169C-0559-4CED-A375-811A08307A84}" dt="2020-07-24T04:23:27.629" v="2810" actId="1076"/>
          <ac:spMkLst>
            <pc:docMk/>
            <pc:sldMk cId="3009462164" sldId="305"/>
            <ac:spMk id="114" creationId="{3C86A92B-136D-4FD0-8C01-09B4AFFFC3AB}"/>
          </ac:spMkLst>
        </pc:spChg>
        <pc:spChg chg="add mod">
          <ac:chgData name="Robert Podschwadt" userId="897c409d-e2d1-47c7-b6b0-9cf67511ecd8" providerId="ADAL" clId="{046A169C-0559-4CED-A375-811A08307A84}" dt="2020-07-24T04:24:08.714" v="2812" actId="1076"/>
          <ac:spMkLst>
            <pc:docMk/>
            <pc:sldMk cId="3009462164" sldId="305"/>
            <ac:spMk id="115" creationId="{897ACBBE-39E6-42E4-9521-9332182881F8}"/>
          </ac:spMkLst>
        </pc:spChg>
        <pc:spChg chg="add mod">
          <ac:chgData name="Robert Podschwadt" userId="897c409d-e2d1-47c7-b6b0-9cf67511ecd8" providerId="ADAL" clId="{046A169C-0559-4CED-A375-811A08307A84}" dt="2020-07-24T04:33:23.553" v="2820" actId="1076"/>
          <ac:spMkLst>
            <pc:docMk/>
            <pc:sldMk cId="3009462164" sldId="305"/>
            <ac:spMk id="116" creationId="{FF8C2242-DD8F-457B-8510-7BE40CFE87F6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18" creationId="{D11FE34E-8346-4F5B-99BD-0F9E19BA4DB1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19" creationId="{C697EB8A-9C00-428B-9DE2-168A534FFC52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20" creationId="{730A33B0-52E6-42E3-B42C-CFE4EC1B8F98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21" creationId="{2CBD2E0F-369F-4401-A4CB-825697022892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22" creationId="{0E475269-8BD4-40B5-AF3C-DE142ADCCD0F}"/>
          </ac:spMkLst>
        </pc:spChg>
        <pc:spChg chg="mod">
          <ac:chgData name="Robert Podschwadt" userId="897c409d-e2d1-47c7-b6b0-9cf67511ecd8" providerId="ADAL" clId="{046A169C-0559-4CED-A375-811A08307A84}" dt="2020-07-24T04:33:07.941" v="2816"/>
          <ac:spMkLst>
            <pc:docMk/>
            <pc:sldMk cId="3009462164" sldId="305"/>
            <ac:spMk id="123" creationId="{D1DD4379-2033-42EE-9788-2CB05C7A2F50}"/>
          </ac:spMkLst>
        </pc:spChg>
        <pc:spChg chg="add mod">
          <ac:chgData name="Robert Podschwadt" userId="897c409d-e2d1-47c7-b6b0-9cf67511ecd8" providerId="ADAL" clId="{046A169C-0559-4CED-A375-811A08307A84}" dt="2020-07-24T04:34:56.526" v="2842" actId="1076"/>
          <ac:spMkLst>
            <pc:docMk/>
            <pc:sldMk cId="3009462164" sldId="305"/>
            <ac:spMk id="124" creationId="{72FB16FA-C82F-46FF-AD7F-F66A90C60CEB}"/>
          </ac:spMkLst>
        </pc:spChg>
        <pc:spChg chg="add mod">
          <ac:chgData name="Robert Podschwadt" userId="897c409d-e2d1-47c7-b6b0-9cf67511ecd8" providerId="ADAL" clId="{046A169C-0559-4CED-A375-811A08307A84}" dt="2020-07-24T04:35:25.217" v="2853" actId="1076"/>
          <ac:spMkLst>
            <pc:docMk/>
            <pc:sldMk cId="3009462164" sldId="305"/>
            <ac:spMk id="125" creationId="{9AC1792F-6809-4796-8705-E567F43E76D7}"/>
          </ac:spMkLst>
        </pc:spChg>
        <pc:spChg chg="add mod">
          <ac:chgData name="Robert Podschwadt" userId="897c409d-e2d1-47c7-b6b0-9cf67511ecd8" providerId="ADAL" clId="{046A169C-0559-4CED-A375-811A08307A84}" dt="2020-07-27T00:15:15.739" v="3367" actId="1076"/>
          <ac:spMkLst>
            <pc:docMk/>
            <pc:sldMk cId="3009462164" sldId="305"/>
            <ac:spMk id="126" creationId="{8D653766-5F09-47C4-9CDA-7704D8AA4A94}"/>
          </ac:spMkLst>
        </pc:spChg>
        <pc:spChg chg="add mod">
          <ac:chgData name="Robert Podschwadt" userId="897c409d-e2d1-47c7-b6b0-9cf67511ecd8" providerId="ADAL" clId="{046A169C-0559-4CED-A375-811A08307A84}" dt="2020-07-24T04:35:45.359" v="2861" actId="1076"/>
          <ac:spMkLst>
            <pc:docMk/>
            <pc:sldMk cId="3009462164" sldId="305"/>
            <ac:spMk id="127" creationId="{D37295F6-CF78-4C98-A2F2-BF25C131446D}"/>
          </ac:spMkLst>
        </pc:spChg>
        <pc:spChg chg="add mod">
          <ac:chgData name="Robert Podschwadt" userId="897c409d-e2d1-47c7-b6b0-9cf67511ecd8" providerId="ADAL" clId="{046A169C-0559-4CED-A375-811A08307A84}" dt="2020-07-24T04:35:54.653" v="2871" actId="20577"/>
          <ac:spMkLst>
            <pc:docMk/>
            <pc:sldMk cId="3009462164" sldId="305"/>
            <ac:spMk id="128" creationId="{150EDCCD-DE63-4CD5-8673-E0CF66528B22}"/>
          </ac:spMkLst>
        </pc:spChg>
        <pc:spChg chg="add mod">
          <ac:chgData name="Robert Podschwadt" userId="897c409d-e2d1-47c7-b6b0-9cf67511ecd8" providerId="ADAL" clId="{046A169C-0559-4CED-A375-811A08307A84}" dt="2020-07-24T04:36:24.387" v="2874" actId="1076"/>
          <ac:spMkLst>
            <pc:docMk/>
            <pc:sldMk cId="3009462164" sldId="305"/>
            <ac:spMk id="129" creationId="{F2D4C124-8769-4F57-B79B-7EE3FE71AA47}"/>
          </ac:spMkLst>
        </pc:spChg>
        <pc:spChg chg="add mod">
          <ac:chgData name="Robert Podschwadt" userId="897c409d-e2d1-47c7-b6b0-9cf67511ecd8" providerId="ADAL" clId="{046A169C-0559-4CED-A375-811A08307A84}" dt="2020-07-24T04:36:29.381" v="2875" actId="571"/>
          <ac:spMkLst>
            <pc:docMk/>
            <pc:sldMk cId="3009462164" sldId="305"/>
            <ac:spMk id="130" creationId="{BA1530B1-EE8E-46E3-9C62-2CF7C956B640}"/>
          </ac:spMkLst>
        </pc:spChg>
        <pc:spChg chg="add mod">
          <ac:chgData name="Robert Podschwadt" userId="897c409d-e2d1-47c7-b6b0-9cf67511ecd8" providerId="ADAL" clId="{046A169C-0559-4CED-A375-811A08307A84}" dt="2020-07-24T04:36:44.132" v="2882" actId="20577"/>
          <ac:spMkLst>
            <pc:docMk/>
            <pc:sldMk cId="3009462164" sldId="305"/>
            <ac:spMk id="131" creationId="{B1897A9C-91F0-4240-AF27-F10FDAACF952}"/>
          </ac:spMkLst>
        </pc:spChg>
        <pc:grpChg chg="add mod">
          <ac:chgData name="Robert Podschwadt" userId="897c409d-e2d1-47c7-b6b0-9cf67511ecd8" providerId="ADAL" clId="{046A169C-0559-4CED-A375-811A08307A84}" dt="2020-07-24T04:04:36.075" v="2734" actId="1076"/>
          <ac:grpSpMkLst>
            <pc:docMk/>
            <pc:sldMk cId="3009462164" sldId="305"/>
            <ac:grpSpMk id="16" creationId="{FD4982E3-BEA1-411E-A1CE-896CE7C8DF9D}"/>
          </ac:grpSpMkLst>
        </pc:grpChg>
        <pc:grpChg chg="add mod">
          <ac:chgData name="Robert Podschwadt" userId="897c409d-e2d1-47c7-b6b0-9cf67511ecd8" providerId="ADAL" clId="{046A169C-0559-4CED-A375-811A08307A84}" dt="2020-07-24T04:04:36.075" v="2734" actId="1076"/>
          <ac:grpSpMkLst>
            <pc:docMk/>
            <pc:sldMk cId="3009462164" sldId="305"/>
            <ac:grpSpMk id="19" creationId="{73173B01-04F3-42E5-99CF-BCDFFBD46113}"/>
          </ac:grpSpMkLst>
        </pc:grpChg>
        <pc:grpChg chg="add mod">
          <ac:chgData name="Robert Podschwadt" userId="897c409d-e2d1-47c7-b6b0-9cf67511ecd8" providerId="ADAL" clId="{046A169C-0559-4CED-A375-811A08307A84}" dt="2020-07-24T04:00:26.709" v="2669" actId="164"/>
          <ac:grpSpMkLst>
            <pc:docMk/>
            <pc:sldMk cId="3009462164" sldId="305"/>
            <ac:grpSpMk id="23" creationId="{71368DDD-F933-4651-AD02-B9BC8789240A}"/>
          </ac:grpSpMkLst>
        </pc:grpChg>
        <pc:grpChg chg="add del mod">
          <ac:chgData name="Robert Podschwadt" userId="897c409d-e2d1-47c7-b6b0-9cf67511ecd8" providerId="ADAL" clId="{046A169C-0559-4CED-A375-811A08307A84}" dt="2020-07-24T04:01:50.058" v="2699" actId="478"/>
          <ac:grpSpMkLst>
            <pc:docMk/>
            <pc:sldMk cId="3009462164" sldId="305"/>
            <ac:grpSpMk id="28" creationId="{B5209564-604B-479E-AB2A-A58863E20251}"/>
          </ac:grpSpMkLst>
        </pc:grpChg>
        <pc:grpChg chg="add mod">
          <ac:chgData name="Robert Podschwadt" userId="897c409d-e2d1-47c7-b6b0-9cf67511ecd8" providerId="ADAL" clId="{046A169C-0559-4CED-A375-811A08307A84}" dt="2020-07-24T04:00:41.232" v="2676" actId="571"/>
          <ac:grpSpMkLst>
            <pc:docMk/>
            <pc:sldMk cId="3009462164" sldId="305"/>
            <ac:grpSpMk id="29" creationId="{CF7F367F-5516-4F26-9771-C0A936406133}"/>
          </ac:grpSpMkLst>
        </pc:grpChg>
        <pc:grpChg chg="mod">
          <ac:chgData name="Robert Podschwadt" userId="897c409d-e2d1-47c7-b6b0-9cf67511ecd8" providerId="ADAL" clId="{046A169C-0559-4CED-A375-811A08307A84}" dt="2020-07-24T04:00:41.232" v="2676" actId="571"/>
          <ac:grpSpMkLst>
            <pc:docMk/>
            <pc:sldMk cId="3009462164" sldId="305"/>
            <ac:grpSpMk id="31" creationId="{3030AFBE-8C46-443B-8E46-C659311E324F}"/>
          </ac:grpSpMkLst>
        </pc:grpChg>
        <pc:grpChg chg="add mod">
          <ac:chgData name="Robert Podschwadt" userId="897c409d-e2d1-47c7-b6b0-9cf67511ecd8" providerId="ADAL" clId="{046A169C-0559-4CED-A375-811A08307A84}" dt="2020-07-24T04:00:40.989" v="2675" actId="571"/>
          <ac:grpSpMkLst>
            <pc:docMk/>
            <pc:sldMk cId="3009462164" sldId="305"/>
            <ac:grpSpMk id="34" creationId="{FF2A7B8F-17FC-4EDD-9FA4-1ACDD396947B}"/>
          </ac:grpSpMkLst>
        </pc:grpChg>
        <pc:grpChg chg="mod">
          <ac:chgData name="Robert Podschwadt" userId="897c409d-e2d1-47c7-b6b0-9cf67511ecd8" providerId="ADAL" clId="{046A169C-0559-4CED-A375-811A08307A84}" dt="2020-07-24T04:00:40.989" v="2675" actId="571"/>
          <ac:grpSpMkLst>
            <pc:docMk/>
            <pc:sldMk cId="3009462164" sldId="305"/>
            <ac:grpSpMk id="36" creationId="{3188802D-C972-446B-8097-078F1A566F52}"/>
          </ac:grpSpMkLst>
        </pc:grpChg>
        <pc:grpChg chg="add mod">
          <ac:chgData name="Robert Podschwadt" userId="897c409d-e2d1-47c7-b6b0-9cf67511ecd8" providerId="ADAL" clId="{046A169C-0559-4CED-A375-811A08307A84}" dt="2020-07-24T04:00:40.697" v="2674" actId="571"/>
          <ac:grpSpMkLst>
            <pc:docMk/>
            <pc:sldMk cId="3009462164" sldId="305"/>
            <ac:grpSpMk id="39" creationId="{D6EB633C-A4DF-43C8-837E-4F216854695C}"/>
          </ac:grpSpMkLst>
        </pc:grpChg>
        <pc:grpChg chg="mod">
          <ac:chgData name="Robert Podschwadt" userId="897c409d-e2d1-47c7-b6b0-9cf67511ecd8" providerId="ADAL" clId="{046A169C-0559-4CED-A375-811A08307A84}" dt="2020-07-24T04:00:40.697" v="2674" actId="571"/>
          <ac:grpSpMkLst>
            <pc:docMk/>
            <pc:sldMk cId="3009462164" sldId="305"/>
            <ac:grpSpMk id="41" creationId="{8DCD9F21-E82A-4942-BBA5-5F1899061E3A}"/>
          </ac:grpSpMkLst>
        </pc:grpChg>
        <pc:grpChg chg="add mod">
          <ac:chgData name="Robert Podschwadt" userId="897c409d-e2d1-47c7-b6b0-9cf67511ecd8" providerId="ADAL" clId="{046A169C-0559-4CED-A375-811A08307A84}" dt="2020-07-24T04:01:04.112" v="2684" actId="571"/>
          <ac:grpSpMkLst>
            <pc:docMk/>
            <pc:sldMk cId="3009462164" sldId="305"/>
            <ac:grpSpMk id="44" creationId="{B60EAC7A-993D-44AC-800B-38A691904669}"/>
          </ac:grpSpMkLst>
        </pc:grpChg>
        <pc:grpChg chg="mod">
          <ac:chgData name="Robert Podschwadt" userId="897c409d-e2d1-47c7-b6b0-9cf67511ecd8" providerId="ADAL" clId="{046A169C-0559-4CED-A375-811A08307A84}" dt="2020-07-24T04:01:04.112" v="2684" actId="571"/>
          <ac:grpSpMkLst>
            <pc:docMk/>
            <pc:sldMk cId="3009462164" sldId="305"/>
            <ac:grpSpMk id="46" creationId="{B2EB09B5-2D32-42D3-94C5-A64EE020ABE0}"/>
          </ac:grpSpMkLst>
        </pc:grpChg>
        <pc:grpChg chg="add mod">
          <ac:chgData name="Robert Podschwadt" userId="897c409d-e2d1-47c7-b6b0-9cf67511ecd8" providerId="ADAL" clId="{046A169C-0559-4CED-A375-811A08307A84}" dt="2020-07-24T04:01:03.508" v="2683" actId="571"/>
          <ac:grpSpMkLst>
            <pc:docMk/>
            <pc:sldMk cId="3009462164" sldId="305"/>
            <ac:grpSpMk id="49" creationId="{2FEA5A69-3767-42E2-9C3A-BCC9A66178C7}"/>
          </ac:grpSpMkLst>
        </pc:grpChg>
        <pc:grpChg chg="mod">
          <ac:chgData name="Robert Podschwadt" userId="897c409d-e2d1-47c7-b6b0-9cf67511ecd8" providerId="ADAL" clId="{046A169C-0559-4CED-A375-811A08307A84}" dt="2020-07-24T04:01:03.508" v="2683" actId="571"/>
          <ac:grpSpMkLst>
            <pc:docMk/>
            <pc:sldMk cId="3009462164" sldId="305"/>
            <ac:grpSpMk id="51" creationId="{E5FC2547-E206-4B61-9B6F-D85E7FBCACC3}"/>
          </ac:grpSpMkLst>
        </pc:grpChg>
        <pc:grpChg chg="add mod">
          <ac:chgData name="Robert Podschwadt" userId="897c409d-e2d1-47c7-b6b0-9cf67511ecd8" providerId="ADAL" clId="{046A169C-0559-4CED-A375-811A08307A84}" dt="2020-07-24T04:01:03.243" v="2682" actId="571"/>
          <ac:grpSpMkLst>
            <pc:docMk/>
            <pc:sldMk cId="3009462164" sldId="305"/>
            <ac:grpSpMk id="54" creationId="{5B357313-EC06-4174-A92C-1531BA50988A}"/>
          </ac:grpSpMkLst>
        </pc:grpChg>
        <pc:grpChg chg="mod">
          <ac:chgData name="Robert Podschwadt" userId="897c409d-e2d1-47c7-b6b0-9cf67511ecd8" providerId="ADAL" clId="{046A169C-0559-4CED-A375-811A08307A84}" dt="2020-07-24T04:01:03.243" v="2682" actId="571"/>
          <ac:grpSpMkLst>
            <pc:docMk/>
            <pc:sldMk cId="3009462164" sldId="305"/>
            <ac:grpSpMk id="56" creationId="{9BECB2C7-A737-421D-9EC1-5C243BFB70FE}"/>
          </ac:grpSpMkLst>
        </pc:grpChg>
        <pc:grpChg chg="add mod">
          <ac:chgData name="Robert Podschwadt" userId="897c409d-e2d1-47c7-b6b0-9cf67511ecd8" providerId="ADAL" clId="{046A169C-0559-4CED-A375-811A08307A84}" dt="2020-07-24T04:01:02.945" v="2681" actId="571"/>
          <ac:grpSpMkLst>
            <pc:docMk/>
            <pc:sldMk cId="3009462164" sldId="305"/>
            <ac:grpSpMk id="59" creationId="{1AC668EC-DB92-41CE-90E5-5F7255088F33}"/>
          </ac:grpSpMkLst>
        </pc:grpChg>
        <pc:grpChg chg="mod">
          <ac:chgData name="Robert Podschwadt" userId="897c409d-e2d1-47c7-b6b0-9cf67511ecd8" providerId="ADAL" clId="{046A169C-0559-4CED-A375-811A08307A84}" dt="2020-07-24T04:01:02.945" v="2681" actId="571"/>
          <ac:grpSpMkLst>
            <pc:docMk/>
            <pc:sldMk cId="3009462164" sldId="305"/>
            <ac:grpSpMk id="61" creationId="{7046F2E5-918D-47B6-B0AB-AC4F10A153D8}"/>
          </ac:grpSpMkLst>
        </pc:grpChg>
        <pc:grpChg chg="add mod">
          <ac:chgData name="Robert Podschwadt" userId="897c409d-e2d1-47c7-b6b0-9cf67511ecd8" providerId="ADAL" clId="{046A169C-0559-4CED-A375-811A08307A84}" dt="2020-07-24T04:02:36.917" v="2705" actId="571"/>
          <ac:grpSpMkLst>
            <pc:docMk/>
            <pc:sldMk cId="3009462164" sldId="305"/>
            <ac:grpSpMk id="64" creationId="{61FEE6A7-CF0D-43C6-A3D8-E93CE81D09B3}"/>
          </ac:grpSpMkLst>
        </pc:grpChg>
        <pc:grpChg chg="add mod">
          <ac:chgData name="Robert Podschwadt" userId="897c409d-e2d1-47c7-b6b0-9cf67511ecd8" providerId="ADAL" clId="{046A169C-0559-4CED-A375-811A08307A84}" dt="2020-07-24T04:02:47.630" v="2714" actId="571"/>
          <ac:grpSpMkLst>
            <pc:docMk/>
            <pc:sldMk cId="3009462164" sldId="305"/>
            <ac:grpSpMk id="67" creationId="{759B4D36-2FA4-4974-9A52-6A2B3A14557A}"/>
          </ac:grpSpMkLst>
        </pc:grpChg>
        <pc:grpChg chg="add mod">
          <ac:chgData name="Robert Podschwadt" userId="897c409d-e2d1-47c7-b6b0-9cf67511ecd8" providerId="ADAL" clId="{046A169C-0559-4CED-A375-811A08307A84}" dt="2020-07-24T04:02:47.145" v="2713" actId="571"/>
          <ac:grpSpMkLst>
            <pc:docMk/>
            <pc:sldMk cId="3009462164" sldId="305"/>
            <ac:grpSpMk id="70" creationId="{811C8BF9-AAAB-4B75-AB59-8295F5DFCE26}"/>
          </ac:grpSpMkLst>
        </pc:grpChg>
        <pc:grpChg chg="add del mod">
          <ac:chgData name="Robert Podschwadt" userId="897c409d-e2d1-47c7-b6b0-9cf67511ecd8" providerId="ADAL" clId="{046A169C-0559-4CED-A375-811A08307A84}" dt="2020-07-24T04:02:46.832" v="2712" actId="571"/>
          <ac:grpSpMkLst>
            <pc:docMk/>
            <pc:sldMk cId="3009462164" sldId="305"/>
            <ac:grpSpMk id="73" creationId="{FB27E6DD-F41A-445C-8295-07CBB1641307}"/>
          </ac:grpSpMkLst>
        </pc:grpChg>
        <pc:grpChg chg="add mod">
          <ac:chgData name="Robert Podschwadt" userId="897c409d-e2d1-47c7-b6b0-9cf67511ecd8" providerId="ADAL" clId="{046A169C-0559-4CED-A375-811A08307A84}" dt="2020-07-24T04:21:35.253" v="2797" actId="1076"/>
          <ac:grpSpMkLst>
            <pc:docMk/>
            <pc:sldMk cId="3009462164" sldId="305"/>
            <ac:grpSpMk id="81" creationId="{76CB1654-56DC-4A09-BD51-05C5D0741915}"/>
          </ac:grpSpMkLst>
        </pc:grpChg>
        <pc:grpChg chg="add mod">
          <ac:chgData name="Robert Podschwadt" userId="897c409d-e2d1-47c7-b6b0-9cf67511ecd8" providerId="ADAL" clId="{046A169C-0559-4CED-A375-811A08307A84}" dt="2020-07-24T04:33:17.029" v="2819" actId="1076"/>
          <ac:grpSpMkLst>
            <pc:docMk/>
            <pc:sldMk cId="3009462164" sldId="305"/>
            <ac:grpSpMk id="117" creationId="{06E9A243-D922-4C64-99FB-7CFD30C2A582}"/>
          </ac:grpSpMkLst>
        </pc:grpChg>
        <pc:picChg chg="add mod">
          <ac:chgData name="Robert Podschwadt" userId="897c409d-e2d1-47c7-b6b0-9cf67511ecd8" providerId="ADAL" clId="{046A169C-0559-4CED-A375-811A08307A84}" dt="2020-07-24T04:04:36.075" v="2734" actId="1076"/>
          <ac:picMkLst>
            <pc:docMk/>
            <pc:sldMk cId="3009462164" sldId="305"/>
            <ac:picMk id="6" creationId="{903E33B9-4636-444D-B776-E3815619DD64}"/>
          </ac:picMkLst>
        </pc:picChg>
        <pc:picChg chg="add mod">
          <ac:chgData name="Robert Podschwadt" userId="897c409d-e2d1-47c7-b6b0-9cf67511ecd8" providerId="ADAL" clId="{046A169C-0559-4CED-A375-811A08307A84}" dt="2020-07-24T03:53:54.044" v="2593" actId="164"/>
          <ac:picMkLst>
            <pc:docMk/>
            <pc:sldMk cId="3009462164" sldId="305"/>
            <ac:picMk id="8" creationId="{B4EB5151-930E-40E8-9D86-8F917A31DB6D}"/>
          </ac:picMkLst>
        </pc:picChg>
        <pc:picChg chg="add mod">
          <ac:chgData name="Robert Podschwadt" userId="897c409d-e2d1-47c7-b6b0-9cf67511ecd8" providerId="ADAL" clId="{046A169C-0559-4CED-A375-811A08307A84}" dt="2020-07-24T04:04:36.075" v="2734" actId="1076"/>
          <ac:picMkLst>
            <pc:docMk/>
            <pc:sldMk cId="3009462164" sldId="305"/>
            <ac:picMk id="9" creationId="{3A748BA7-0B34-4C4E-9AE9-2E1C62589DD6}"/>
          </ac:picMkLst>
        </pc:picChg>
        <pc:picChg chg="add del mod">
          <ac:chgData name="Robert Podschwadt" userId="897c409d-e2d1-47c7-b6b0-9cf67511ecd8" providerId="ADAL" clId="{046A169C-0559-4CED-A375-811A08307A84}" dt="2020-07-24T03:56:37.344" v="2630" actId="478"/>
          <ac:picMkLst>
            <pc:docMk/>
            <pc:sldMk cId="3009462164" sldId="305"/>
            <ac:picMk id="10" creationId="{63286433-D15D-4DA6-A360-DBAD2DAB8BB0}"/>
          </ac:picMkLst>
        </pc:picChg>
        <pc:picChg chg="add mod">
          <ac:chgData name="Robert Podschwadt" userId="897c409d-e2d1-47c7-b6b0-9cf67511ecd8" providerId="ADAL" clId="{046A169C-0559-4CED-A375-811A08307A84}" dt="2020-07-24T04:04:42.708" v="2736" actId="1076"/>
          <ac:picMkLst>
            <pc:docMk/>
            <pc:sldMk cId="3009462164" sldId="305"/>
            <ac:picMk id="12" creationId="{20C4CC08-19A7-4111-A9C0-88A2399B1910}"/>
          </ac:picMkLst>
        </pc:picChg>
        <pc:picChg chg="add del mod">
          <ac:chgData name="Robert Podschwadt" userId="897c409d-e2d1-47c7-b6b0-9cf67511ecd8" providerId="ADAL" clId="{046A169C-0559-4CED-A375-811A08307A84}" dt="2020-07-24T03:51:51.005" v="2582" actId="478"/>
          <ac:picMkLst>
            <pc:docMk/>
            <pc:sldMk cId="3009462164" sldId="305"/>
            <ac:picMk id="14" creationId="{E52B5802-923A-4BF8-8C82-4FDFC5E7B570}"/>
          </ac:picMkLst>
        </pc:picChg>
        <pc:picChg chg="add mod">
          <ac:chgData name="Robert Podschwadt" userId="897c409d-e2d1-47c7-b6b0-9cf67511ecd8" providerId="ADAL" clId="{046A169C-0559-4CED-A375-811A08307A84}" dt="2020-07-24T04:04:36.075" v="2734" actId="1076"/>
          <ac:picMkLst>
            <pc:docMk/>
            <pc:sldMk cId="3009462164" sldId="305"/>
            <ac:picMk id="18" creationId="{0F3F3E3E-2C3C-4972-B5B6-9416543E46B2}"/>
          </ac:picMkLst>
        </pc:picChg>
        <pc:picChg chg="mod">
          <ac:chgData name="Robert Podschwadt" userId="897c409d-e2d1-47c7-b6b0-9cf67511ecd8" providerId="ADAL" clId="{046A169C-0559-4CED-A375-811A08307A84}" dt="2020-07-24T03:57:05.271" v="2635" actId="571"/>
          <ac:picMkLst>
            <pc:docMk/>
            <pc:sldMk cId="3009462164" sldId="305"/>
            <ac:picMk id="20" creationId="{249EC960-C10C-4924-A752-884AF997B8D2}"/>
          </ac:picMkLst>
        </pc:picChg>
        <pc:picChg chg="add mod">
          <ac:chgData name="Robert Podschwadt" userId="897c409d-e2d1-47c7-b6b0-9cf67511ecd8" providerId="ADAL" clId="{046A169C-0559-4CED-A375-811A08307A84}" dt="2020-07-24T04:04:36.075" v="2734" actId="1076"/>
          <ac:picMkLst>
            <pc:docMk/>
            <pc:sldMk cId="3009462164" sldId="305"/>
            <ac:picMk id="22" creationId="{EC058C95-BC50-416D-A6CA-CC12300F336B}"/>
          </ac:picMkLst>
        </pc:picChg>
        <pc:picChg chg="mod">
          <ac:chgData name="Robert Podschwadt" userId="897c409d-e2d1-47c7-b6b0-9cf67511ecd8" providerId="ADAL" clId="{046A169C-0559-4CED-A375-811A08307A84}" dt="2020-07-24T04:01:28.057" v="2695" actId="1076"/>
          <ac:picMkLst>
            <pc:docMk/>
            <pc:sldMk cId="3009462164" sldId="305"/>
            <ac:picMk id="24" creationId="{6FFE0826-2C45-4852-981B-63F686939FF7}"/>
          </ac:picMkLst>
        </pc:picChg>
        <pc:picChg chg="mod">
          <ac:chgData name="Robert Podschwadt" userId="897c409d-e2d1-47c7-b6b0-9cf67511ecd8" providerId="ADAL" clId="{046A169C-0559-4CED-A375-811A08307A84}" dt="2020-07-24T04:00:41.232" v="2676" actId="571"/>
          <ac:picMkLst>
            <pc:docMk/>
            <pc:sldMk cId="3009462164" sldId="305"/>
            <ac:picMk id="32" creationId="{A0F4D16B-716D-4E01-8063-36872ACCCABC}"/>
          </ac:picMkLst>
        </pc:picChg>
        <pc:picChg chg="mod">
          <ac:chgData name="Robert Podschwadt" userId="897c409d-e2d1-47c7-b6b0-9cf67511ecd8" providerId="ADAL" clId="{046A169C-0559-4CED-A375-811A08307A84}" dt="2020-07-24T04:00:40.989" v="2675" actId="571"/>
          <ac:picMkLst>
            <pc:docMk/>
            <pc:sldMk cId="3009462164" sldId="305"/>
            <ac:picMk id="37" creationId="{FD5C114A-FD8B-494F-AAC8-A67F57779C0F}"/>
          </ac:picMkLst>
        </pc:picChg>
        <pc:picChg chg="mod">
          <ac:chgData name="Robert Podschwadt" userId="897c409d-e2d1-47c7-b6b0-9cf67511ecd8" providerId="ADAL" clId="{046A169C-0559-4CED-A375-811A08307A84}" dt="2020-07-24T04:00:40.697" v="2674" actId="571"/>
          <ac:picMkLst>
            <pc:docMk/>
            <pc:sldMk cId="3009462164" sldId="305"/>
            <ac:picMk id="42" creationId="{BF2C8BF3-71A8-4775-AF45-0DC88083CC79}"/>
          </ac:picMkLst>
        </pc:picChg>
        <pc:picChg chg="mod">
          <ac:chgData name="Robert Podschwadt" userId="897c409d-e2d1-47c7-b6b0-9cf67511ecd8" providerId="ADAL" clId="{046A169C-0559-4CED-A375-811A08307A84}" dt="2020-07-24T04:01:04.112" v="2684" actId="571"/>
          <ac:picMkLst>
            <pc:docMk/>
            <pc:sldMk cId="3009462164" sldId="305"/>
            <ac:picMk id="47" creationId="{D6400900-505C-4451-BA5B-64BF3DAD4B08}"/>
          </ac:picMkLst>
        </pc:picChg>
        <pc:picChg chg="mod">
          <ac:chgData name="Robert Podschwadt" userId="897c409d-e2d1-47c7-b6b0-9cf67511ecd8" providerId="ADAL" clId="{046A169C-0559-4CED-A375-811A08307A84}" dt="2020-07-24T04:01:03.508" v="2683" actId="571"/>
          <ac:picMkLst>
            <pc:docMk/>
            <pc:sldMk cId="3009462164" sldId="305"/>
            <ac:picMk id="52" creationId="{98CD689C-06C9-42CE-8FF2-3A706213194A}"/>
          </ac:picMkLst>
        </pc:picChg>
        <pc:picChg chg="mod">
          <ac:chgData name="Robert Podschwadt" userId="897c409d-e2d1-47c7-b6b0-9cf67511ecd8" providerId="ADAL" clId="{046A169C-0559-4CED-A375-811A08307A84}" dt="2020-07-24T04:01:03.243" v="2682" actId="571"/>
          <ac:picMkLst>
            <pc:docMk/>
            <pc:sldMk cId="3009462164" sldId="305"/>
            <ac:picMk id="57" creationId="{9C454799-9B64-4B23-ADD0-B7A1111022DE}"/>
          </ac:picMkLst>
        </pc:picChg>
        <pc:picChg chg="mod">
          <ac:chgData name="Robert Podschwadt" userId="897c409d-e2d1-47c7-b6b0-9cf67511ecd8" providerId="ADAL" clId="{046A169C-0559-4CED-A375-811A08307A84}" dt="2020-07-24T04:01:02.945" v="2681" actId="571"/>
          <ac:picMkLst>
            <pc:docMk/>
            <pc:sldMk cId="3009462164" sldId="305"/>
            <ac:picMk id="62" creationId="{22F2B442-8886-48A3-85B9-484D14FA05C1}"/>
          </ac:picMkLst>
        </pc:picChg>
        <pc:picChg chg="mod">
          <ac:chgData name="Robert Podschwadt" userId="897c409d-e2d1-47c7-b6b0-9cf67511ecd8" providerId="ADAL" clId="{046A169C-0559-4CED-A375-811A08307A84}" dt="2020-07-24T04:02:36.917" v="2705" actId="571"/>
          <ac:picMkLst>
            <pc:docMk/>
            <pc:sldMk cId="3009462164" sldId="305"/>
            <ac:picMk id="65" creationId="{DCF6CAC2-E556-4D86-A732-A846C6F30856}"/>
          </ac:picMkLst>
        </pc:picChg>
        <pc:picChg chg="mod">
          <ac:chgData name="Robert Podschwadt" userId="897c409d-e2d1-47c7-b6b0-9cf67511ecd8" providerId="ADAL" clId="{046A169C-0559-4CED-A375-811A08307A84}" dt="2020-07-24T04:02:47.630" v="2714" actId="571"/>
          <ac:picMkLst>
            <pc:docMk/>
            <pc:sldMk cId="3009462164" sldId="305"/>
            <ac:picMk id="68" creationId="{B64DFD1C-3755-4AAA-BC0C-C4408F319962}"/>
          </ac:picMkLst>
        </pc:picChg>
        <pc:picChg chg="mod">
          <ac:chgData name="Robert Podschwadt" userId="897c409d-e2d1-47c7-b6b0-9cf67511ecd8" providerId="ADAL" clId="{046A169C-0559-4CED-A375-811A08307A84}" dt="2020-07-24T04:02:47.145" v="2713" actId="571"/>
          <ac:picMkLst>
            <pc:docMk/>
            <pc:sldMk cId="3009462164" sldId="305"/>
            <ac:picMk id="71" creationId="{03B07A05-E7BB-4565-9031-BC4D575629A6}"/>
          </ac:picMkLst>
        </pc:picChg>
        <pc:picChg chg="mod">
          <ac:chgData name="Robert Podschwadt" userId="897c409d-e2d1-47c7-b6b0-9cf67511ecd8" providerId="ADAL" clId="{046A169C-0559-4CED-A375-811A08307A84}" dt="2020-07-24T04:02:46.832" v="2712" actId="571"/>
          <ac:picMkLst>
            <pc:docMk/>
            <pc:sldMk cId="3009462164" sldId="305"/>
            <ac:picMk id="74" creationId="{80E55095-217A-4459-B3C6-8BC52577386B}"/>
          </ac:picMkLst>
        </pc:picChg>
        <pc:picChg chg="add mod">
          <ac:chgData name="Robert Podschwadt" userId="897c409d-e2d1-47c7-b6b0-9cf67511ecd8" providerId="ADAL" clId="{046A169C-0559-4CED-A375-811A08307A84}" dt="2020-07-24T04:04:36.075" v="2734" actId="1076"/>
          <ac:picMkLst>
            <pc:docMk/>
            <pc:sldMk cId="3009462164" sldId="305"/>
            <ac:picMk id="76" creationId="{AA2D437A-3097-4DAF-BB35-4F31A12B9307}"/>
          </ac:picMkLst>
        </pc:pic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1" creationId="{EEDC1A20-960A-4BEA-927D-E1AA04ACF86E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2" creationId="{09A109F0-CE8E-4D0C-8049-68043235DB9E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3" creationId="{89A0352A-DC5F-4DE1-A545-32B3694F7C46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4" creationId="{90B7C439-ADAE-4AD2-9D51-46717ED1FEF4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5" creationId="{366DA1FB-B33D-465E-A0B5-DDECB29FD9C8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6" creationId="{C18CD139-A11C-466F-8290-038178BFC82D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7" creationId="{64A4D871-D801-46FA-AB85-7AB51407F0F1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8" creationId="{52488256-DD00-4886-9661-3657D43B1E19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99" creationId="{7DFE15C0-E125-433C-99AE-A93A37CD36F9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0" creationId="{21E7628D-CFD3-4100-B3F7-092EA27F74BA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1" creationId="{0FFF6B93-550F-4987-8C7E-5720328F3272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2" creationId="{F39DEDB0-5306-4E2E-B2E9-EA7044800D81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3" creationId="{A76A79FA-1B68-4EF6-9ED8-086FA70AA410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4" creationId="{84A25465-7C13-4DA5-A417-0EB29872205E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5" creationId="{202A5538-5C07-42E7-8248-154AD4953BFB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6" creationId="{18B43890-CD6D-4BC0-B3C2-EB06BB6932D4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7" creationId="{35EFB7FB-E3FC-4B02-A23D-A58185859457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8" creationId="{27432E2B-CE1D-413B-B7C3-F7379E162A71}"/>
          </ac:cxnSpMkLst>
        </pc:cxnChg>
        <pc:cxnChg chg="mod">
          <ac:chgData name="Robert Podschwadt" userId="897c409d-e2d1-47c7-b6b0-9cf67511ecd8" providerId="ADAL" clId="{046A169C-0559-4CED-A375-811A08307A84}" dt="2020-07-24T04:20:43.118" v="2788"/>
          <ac:cxnSpMkLst>
            <pc:docMk/>
            <pc:sldMk cId="3009462164" sldId="305"/>
            <ac:cxnSpMk id="109" creationId="{FBA057F6-AB6C-4721-8B15-F59539AFE0C7}"/>
          </ac:cxnSpMkLst>
        </pc:cxnChg>
      </pc:sldChg>
      <pc:sldChg chg="addSp delSp modSp add mod ord">
        <pc:chgData name="Robert Podschwadt" userId="897c409d-e2d1-47c7-b6b0-9cf67511ecd8" providerId="ADAL" clId="{046A169C-0559-4CED-A375-811A08307A84}" dt="2020-07-26T23:52:03.662" v="3232" actId="1076"/>
        <pc:sldMkLst>
          <pc:docMk/>
          <pc:sldMk cId="125694437" sldId="306"/>
        </pc:sldMkLst>
        <pc:spChg chg="mod">
          <ac:chgData name="Robert Podschwadt" userId="897c409d-e2d1-47c7-b6b0-9cf67511ecd8" providerId="ADAL" clId="{046A169C-0559-4CED-A375-811A08307A84}" dt="2020-07-24T02:34:18.450" v="2266" actId="20577"/>
          <ac:spMkLst>
            <pc:docMk/>
            <pc:sldMk cId="125694437" sldId="306"/>
            <ac:spMk id="2" creationId="{BBCD7C99-46E2-44A4-8C2A-67C0B1F31DF1}"/>
          </ac:spMkLst>
        </pc:spChg>
        <pc:spChg chg="mod">
          <ac:chgData name="Robert Podschwadt" userId="897c409d-e2d1-47c7-b6b0-9cf67511ecd8" providerId="ADAL" clId="{046A169C-0559-4CED-A375-811A08307A84}" dt="2020-07-26T23:51:59.758" v="3231" actId="14100"/>
          <ac:spMkLst>
            <pc:docMk/>
            <pc:sldMk cId="125694437" sldId="306"/>
            <ac:spMk id="3" creationId="{B8351D84-2F65-452B-B371-270E314E064C}"/>
          </ac:spMkLst>
        </pc:spChg>
        <pc:spChg chg="mod">
          <ac:chgData name="Robert Podschwadt" userId="897c409d-e2d1-47c7-b6b0-9cf67511ecd8" providerId="ADAL" clId="{046A169C-0559-4CED-A375-811A08307A84}" dt="2020-07-26T23:51:54.455" v="3230" actId="14100"/>
          <ac:spMkLst>
            <pc:docMk/>
            <pc:sldMk cId="125694437" sldId="306"/>
            <ac:spMk id="6" creationId="{B3539812-EE73-4614-9E81-33C217C63E5F}"/>
          </ac:spMkLst>
        </pc:spChg>
        <pc:spChg chg="del">
          <ac:chgData name="Robert Podschwadt" userId="897c409d-e2d1-47c7-b6b0-9cf67511ecd8" providerId="ADAL" clId="{046A169C-0559-4CED-A375-811A08307A84}" dt="2020-07-24T02:24:15.487" v="2090" actId="478"/>
          <ac:spMkLst>
            <pc:docMk/>
            <pc:sldMk cId="125694437" sldId="306"/>
            <ac:spMk id="7" creationId="{2A8C7389-03A8-4E60-9D61-35D253252642}"/>
          </ac:spMkLst>
        </pc:spChg>
        <pc:spChg chg="del">
          <ac:chgData name="Robert Podschwadt" userId="897c409d-e2d1-47c7-b6b0-9cf67511ecd8" providerId="ADAL" clId="{046A169C-0559-4CED-A375-811A08307A84}" dt="2020-07-24T02:24:16.484" v="2091" actId="478"/>
          <ac:spMkLst>
            <pc:docMk/>
            <pc:sldMk cId="125694437" sldId="306"/>
            <ac:spMk id="9" creationId="{BBBBAE48-CAFA-416A-BA64-824B87251352}"/>
          </ac:spMkLst>
        </pc:spChg>
        <pc:spChg chg="add mod">
          <ac:chgData name="Robert Podschwadt" userId="897c409d-e2d1-47c7-b6b0-9cf67511ecd8" providerId="ADAL" clId="{046A169C-0559-4CED-A375-811A08307A84}" dt="2020-07-26T23:52:03.662" v="3232" actId="1076"/>
          <ac:spMkLst>
            <pc:docMk/>
            <pc:sldMk cId="125694437" sldId="306"/>
            <ac:spMk id="10" creationId="{8F2BD53D-2D3E-4BFB-A07C-15F67E4E9D6E}"/>
          </ac:spMkLst>
        </pc:spChg>
      </pc:sldChg>
      <pc:sldChg chg="modSp new add del mod">
        <pc:chgData name="Robert Podschwadt" userId="897c409d-e2d1-47c7-b6b0-9cf67511ecd8" providerId="ADAL" clId="{046A169C-0559-4CED-A375-811A08307A84}" dt="2020-07-27T00:41:58.398" v="3481" actId="20577"/>
        <pc:sldMkLst>
          <pc:docMk/>
          <pc:sldMk cId="3858782600" sldId="307"/>
        </pc:sldMkLst>
        <pc:spChg chg="mod">
          <ac:chgData name="Robert Podschwadt" userId="897c409d-e2d1-47c7-b6b0-9cf67511ecd8" providerId="ADAL" clId="{046A169C-0559-4CED-A375-811A08307A84}" dt="2020-07-24T02:43:53.398" v="2290" actId="20577"/>
          <ac:spMkLst>
            <pc:docMk/>
            <pc:sldMk cId="3858782600" sldId="307"/>
            <ac:spMk id="2" creationId="{44551B43-41DF-4BEF-8657-3E5E82819840}"/>
          </ac:spMkLst>
        </pc:spChg>
        <pc:spChg chg="mod">
          <ac:chgData name="Robert Podschwadt" userId="897c409d-e2d1-47c7-b6b0-9cf67511ecd8" providerId="ADAL" clId="{046A169C-0559-4CED-A375-811A08307A84}" dt="2020-07-27T00:41:58.398" v="3481" actId="20577"/>
          <ac:spMkLst>
            <pc:docMk/>
            <pc:sldMk cId="3858782600" sldId="307"/>
            <ac:spMk id="3" creationId="{8A92A830-BA0B-457B-8122-974E7EAFC0F2}"/>
          </ac:spMkLst>
        </pc:spChg>
      </pc:sldChg>
      <pc:sldChg chg="modSp new add del mod">
        <pc:chgData name="Robert Podschwadt" userId="897c409d-e2d1-47c7-b6b0-9cf67511ecd8" providerId="ADAL" clId="{046A169C-0559-4CED-A375-811A08307A84}" dt="2020-07-27T01:37:53.414" v="3645" actId="14"/>
        <pc:sldMkLst>
          <pc:docMk/>
          <pc:sldMk cId="3384314911" sldId="308"/>
        </pc:sldMkLst>
        <pc:spChg chg="mod">
          <ac:chgData name="Robert Podschwadt" userId="897c409d-e2d1-47c7-b6b0-9cf67511ecd8" providerId="ADAL" clId="{046A169C-0559-4CED-A375-811A08307A84}" dt="2020-07-24T02:44:01.836" v="2304" actId="20577"/>
          <ac:spMkLst>
            <pc:docMk/>
            <pc:sldMk cId="3384314911" sldId="308"/>
            <ac:spMk id="2" creationId="{E23CC32D-DE75-466E-9BB6-0BC2D2DA434C}"/>
          </ac:spMkLst>
        </pc:spChg>
        <pc:spChg chg="mod">
          <ac:chgData name="Robert Podschwadt" userId="897c409d-e2d1-47c7-b6b0-9cf67511ecd8" providerId="ADAL" clId="{046A169C-0559-4CED-A375-811A08307A84}" dt="2020-07-27T01:37:53.414" v="3645" actId="14"/>
          <ac:spMkLst>
            <pc:docMk/>
            <pc:sldMk cId="3384314911" sldId="308"/>
            <ac:spMk id="3" creationId="{B520A688-C815-4FA2-8ABB-7D0961ED4086}"/>
          </ac:spMkLst>
        </pc:spChg>
      </pc:sldChg>
      <pc:sldChg chg="modSp new add del mod">
        <pc:chgData name="Robert Podschwadt" userId="897c409d-e2d1-47c7-b6b0-9cf67511ecd8" providerId="ADAL" clId="{046A169C-0559-4CED-A375-811A08307A84}" dt="2020-07-27T02:52:01.204" v="4652" actId="313"/>
        <pc:sldMkLst>
          <pc:docMk/>
          <pc:sldMk cId="2694426417" sldId="309"/>
        </pc:sldMkLst>
        <pc:spChg chg="mod">
          <ac:chgData name="Robert Podschwadt" userId="897c409d-e2d1-47c7-b6b0-9cf67511ecd8" providerId="ADAL" clId="{046A169C-0559-4CED-A375-811A08307A84}" dt="2020-07-24T02:44:30.273" v="2319" actId="20577"/>
          <ac:spMkLst>
            <pc:docMk/>
            <pc:sldMk cId="2694426417" sldId="309"/>
            <ac:spMk id="2" creationId="{BDD5DB68-DA8F-4B10-9D11-6C4D28751CC0}"/>
          </ac:spMkLst>
        </pc:spChg>
        <pc:spChg chg="mod">
          <ac:chgData name="Robert Podschwadt" userId="897c409d-e2d1-47c7-b6b0-9cf67511ecd8" providerId="ADAL" clId="{046A169C-0559-4CED-A375-811A08307A84}" dt="2020-07-27T02:52:01.204" v="4652" actId="313"/>
          <ac:spMkLst>
            <pc:docMk/>
            <pc:sldMk cId="2694426417" sldId="309"/>
            <ac:spMk id="3" creationId="{CE87704A-57CB-4BA5-87E8-F3FBCC1DDD6D}"/>
          </ac:spMkLst>
        </pc:spChg>
      </pc:sldChg>
      <pc:sldChg chg="addSp delSp modSp add mod">
        <pc:chgData name="Robert Podschwadt" userId="897c409d-e2d1-47c7-b6b0-9cf67511ecd8" providerId="ADAL" clId="{046A169C-0559-4CED-A375-811A08307A84}" dt="2020-07-27T00:15:52.812" v="3371" actId="167"/>
        <pc:sldMkLst>
          <pc:docMk/>
          <pc:sldMk cId="2667640690" sldId="310"/>
        </pc:sldMkLst>
        <pc:spChg chg="mod">
          <ac:chgData name="Robert Podschwadt" userId="897c409d-e2d1-47c7-b6b0-9cf67511ecd8" providerId="ADAL" clId="{046A169C-0559-4CED-A375-811A08307A84}" dt="2020-07-24T04:49:38.308" v="3004" actId="20577"/>
          <ac:spMkLst>
            <pc:docMk/>
            <pc:sldMk cId="2667640690" sldId="310"/>
            <ac:spMk id="2" creationId="{0F7963E1-61D5-4147-96D1-39E6EA052431}"/>
          </ac:spMkLst>
        </pc:spChg>
        <pc:spChg chg="add mod ord">
          <ac:chgData name="Robert Podschwadt" userId="897c409d-e2d1-47c7-b6b0-9cf67511ecd8" providerId="ADAL" clId="{046A169C-0559-4CED-A375-811A08307A84}" dt="2020-07-27T00:15:52.812" v="3371" actId="167"/>
          <ac:spMkLst>
            <pc:docMk/>
            <pc:sldMk cId="2667640690" sldId="310"/>
            <ac:spMk id="3" creationId="{962AA9EF-7605-49E0-A6E1-A5C758CCBE04}"/>
          </ac:spMkLst>
        </pc:spChg>
        <pc:spChg chg="mod">
          <ac:chgData name="Robert Podschwadt" userId="897c409d-e2d1-47c7-b6b0-9cf67511ecd8" providerId="ADAL" clId="{046A169C-0559-4CED-A375-811A08307A84}" dt="2020-07-24T04:39:23.959" v="2912" actId="1076"/>
          <ac:spMkLst>
            <pc:docMk/>
            <pc:sldMk cId="2667640690" sldId="310"/>
            <ac:spMk id="4" creationId="{DBCDE237-BE41-44A2-BE23-CE6CEA53D1AC}"/>
          </ac:spMkLst>
        </pc:spChg>
        <pc:spChg chg="mod">
          <ac:chgData name="Robert Podschwadt" userId="897c409d-e2d1-47c7-b6b0-9cf67511ecd8" providerId="ADAL" clId="{046A169C-0559-4CED-A375-811A08307A84}" dt="2020-07-27T00:13:17.423" v="3350" actId="1035"/>
          <ac:spMkLst>
            <pc:docMk/>
            <pc:sldMk cId="2667640690" sldId="310"/>
            <ac:spMk id="21" creationId="{1E515795-0216-4DDF-AB1B-A8631AFBCD1D}"/>
          </ac:spMkLst>
        </pc:spChg>
        <pc:spChg chg="mod">
          <ac:chgData name="Robert Podschwadt" userId="897c409d-e2d1-47c7-b6b0-9cf67511ecd8" providerId="ADAL" clId="{046A169C-0559-4CED-A375-811A08307A84}" dt="2020-07-24T04:42:23.598" v="2922" actId="571"/>
          <ac:spMkLst>
            <pc:docMk/>
            <pc:sldMk cId="2667640690" sldId="310"/>
            <ac:spMk id="74" creationId="{571CC72D-614A-4795-A012-7205D308602F}"/>
          </ac:spMkLst>
        </pc:spChg>
        <pc:spChg chg="mod">
          <ac:chgData name="Robert Podschwadt" userId="897c409d-e2d1-47c7-b6b0-9cf67511ecd8" providerId="ADAL" clId="{046A169C-0559-4CED-A375-811A08307A84}" dt="2020-07-24T04:39:54.309" v="2916" actId="1076"/>
          <ac:spMkLst>
            <pc:docMk/>
            <pc:sldMk cId="2667640690" sldId="310"/>
            <ac:spMk id="77" creationId="{2DA7B4EA-2248-42D6-8F09-1A4769A13B13}"/>
          </ac:spMkLst>
        </pc:spChg>
        <pc:spChg chg="mod">
          <ac:chgData name="Robert Podschwadt" userId="897c409d-e2d1-47c7-b6b0-9cf67511ecd8" providerId="ADAL" clId="{046A169C-0559-4CED-A375-811A08307A84}" dt="2020-07-24T04:44:41.376" v="2938" actId="1076"/>
          <ac:spMkLst>
            <pc:docMk/>
            <pc:sldMk cId="2667640690" sldId="310"/>
            <ac:spMk id="78" creationId="{4F4FBC3D-4D2C-4613-922D-441FD6D54C6A}"/>
          </ac:spMkLst>
        </pc:spChg>
        <pc:spChg chg="del">
          <ac:chgData name="Robert Podschwadt" userId="897c409d-e2d1-47c7-b6b0-9cf67511ecd8" providerId="ADAL" clId="{046A169C-0559-4CED-A375-811A08307A84}" dt="2020-07-24T04:38:28.384" v="2900" actId="478"/>
          <ac:spMkLst>
            <pc:docMk/>
            <pc:sldMk cId="2667640690" sldId="310"/>
            <ac:spMk id="79" creationId="{6DDE1BEF-B832-41F3-9B20-793617CF8808}"/>
          </ac:spMkLst>
        </pc:spChg>
        <pc:spChg chg="mod">
          <ac:chgData name="Robert Podschwadt" userId="897c409d-e2d1-47c7-b6b0-9cf67511ecd8" providerId="ADAL" clId="{046A169C-0559-4CED-A375-811A08307A84}" dt="2020-07-24T04:39:00.681" v="2909" actId="1076"/>
          <ac:spMkLst>
            <pc:docMk/>
            <pc:sldMk cId="2667640690" sldId="310"/>
            <ac:spMk id="80" creationId="{20BF4A4F-361E-49F3-8627-486CAD0D71B9}"/>
          </ac:spMkLst>
        </pc:spChg>
        <pc:spChg chg="del">
          <ac:chgData name="Robert Podschwadt" userId="897c409d-e2d1-47c7-b6b0-9cf67511ecd8" providerId="ADAL" clId="{046A169C-0559-4CED-A375-811A08307A84}" dt="2020-07-24T04:38:29.808" v="2901" actId="478"/>
          <ac:spMkLst>
            <pc:docMk/>
            <pc:sldMk cId="2667640690" sldId="310"/>
            <ac:spMk id="110" creationId="{7DAF54A1-ACE3-4BFA-B6AC-CD3C2FA07AC5}"/>
          </ac:spMkLst>
        </pc:spChg>
        <pc:spChg chg="del">
          <ac:chgData name="Robert Podschwadt" userId="897c409d-e2d1-47c7-b6b0-9cf67511ecd8" providerId="ADAL" clId="{046A169C-0559-4CED-A375-811A08307A84}" dt="2020-07-24T04:38:28.384" v="2900" actId="478"/>
          <ac:spMkLst>
            <pc:docMk/>
            <pc:sldMk cId="2667640690" sldId="310"/>
            <ac:spMk id="111" creationId="{D1CDC20E-B8D1-4E88-BB45-A99B67392BAF}"/>
          </ac:spMkLst>
        </pc:spChg>
        <pc:spChg chg="del">
          <ac:chgData name="Robert Podschwadt" userId="897c409d-e2d1-47c7-b6b0-9cf67511ecd8" providerId="ADAL" clId="{046A169C-0559-4CED-A375-811A08307A84}" dt="2020-07-24T04:38:30.280" v="2902" actId="478"/>
          <ac:spMkLst>
            <pc:docMk/>
            <pc:sldMk cId="2667640690" sldId="310"/>
            <ac:spMk id="112" creationId="{8D75430A-711F-4683-BBCC-7D45B0ACFE13}"/>
          </ac:spMkLst>
        </pc:spChg>
        <pc:spChg chg="mod">
          <ac:chgData name="Robert Podschwadt" userId="897c409d-e2d1-47c7-b6b0-9cf67511ecd8" providerId="ADAL" clId="{046A169C-0559-4CED-A375-811A08307A84}" dt="2020-07-24T04:44:52.064" v="2943" actId="14100"/>
          <ac:spMkLst>
            <pc:docMk/>
            <pc:sldMk cId="2667640690" sldId="310"/>
            <ac:spMk id="113" creationId="{C62D8C08-0EC7-4090-95E5-38252457DB2A}"/>
          </ac:spMkLst>
        </pc:spChg>
        <pc:spChg chg="mod">
          <ac:chgData name="Robert Podschwadt" userId="897c409d-e2d1-47c7-b6b0-9cf67511ecd8" providerId="ADAL" clId="{046A169C-0559-4CED-A375-811A08307A84}" dt="2020-07-24T04:45:08.730" v="2949" actId="14100"/>
          <ac:spMkLst>
            <pc:docMk/>
            <pc:sldMk cId="2667640690" sldId="310"/>
            <ac:spMk id="114" creationId="{3C86A92B-136D-4FD0-8C01-09B4AFFFC3AB}"/>
          </ac:spMkLst>
        </pc:spChg>
        <pc:spChg chg="mod">
          <ac:chgData name="Robert Podschwadt" userId="897c409d-e2d1-47c7-b6b0-9cf67511ecd8" providerId="ADAL" clId="{046A169C-0559-4CED-A375-811A08307A84}" dt="2020-07-24T04:46:47.594" v="2974" actId="1076"/>
          <ac:spMkLst>
            <pc:docMk/>
            <pc:sldMk cId="2667640690" sldId="310"/>
            <ac:spMk id="115" creationId="{897ACBBE-39E6-42E4-9521-9332182881F8}"/>
          </ac:spMkLst>
        </pc:spChg>
        <pc:spChg chg="mod">
          <ac:chgData name="Robert Podschwadt" userId="897c409d-e2d1-47c7-b6b0-9cf67511ecd8" providerId="ADAL" clId="{046A169C-0559-4CED-A375-811A08307A84}" dt="2020-07-24T04:46:55.154" v="2977" actId="1076"/>
          <ac:spMkLst>
            <pc:docMk/>
            <pc:sldMk cId="2667640690" sldId="310"/>
            <ac:spMk id="116" creationId="{FF8C2242-DD8F-457B-8510-7BE40CFE87F6}"/>
          </ac:spMkLst>
        </pc:spChg>
        <pc:spChg chg="del">
          <ac:chgData name="Robert Podschwadt" userId="897c409d-e2d1-47c7-b6b0-9cf67511ecd8" providerId="ADAL" clId="{046A169C-0559-4CED-A375-811A08307A84}" dt="2020-07-24T04:38:31.617" v="2904" actId="478"/>
          <ac:spMkLst>
            <pc:docMk/>
            <pc:sldMk cId="2667640690" sldId="310"/>
            <ac:spMk id="124" creationId="{72FB16FA-C82F-46FF-AD7F-F66A90C60CEB}"/>
          </ac:spMkLst>
        </pc:spChg>
        <pc:spChg chg="del mod">
          <ac:chgData name="Robert Podschwadt" userId="897c409d-e2d1-47c7-b6b0-9cf67511ecd8" providerId="ADAL" clId="{046A169C-0559-4CED-A375-811A08307A84}" dt="2020-07-24T04:38:34.317" v="2906" actId="478"/>
          <ac:spMkLst>
            <pc:docMk/>
            <pc:sldMk cId="2667640690" sldId="310"/>
            <ac:spMk id="125" creationId="{9AC1792F-6809-4796-8705-E567F43E76D7}"/>
          </ac:spMkLst>
        </pc:spChg>
        <pc:spChg chg="del">
          <ac:chgData name="Robert Podschwadt" userId="897c409d-e2d1-47c7-b6b0-9cf67511ecd8" providerId="ADAL" clId="{046A169C-0559-4CED-A375-811A08307A84}" dt="2020-07-24T04:38:30.914" v="2903" actId="478"/>
          <ac:spMkLst>
            <pc:docMk/>
            <pc:sldMk cId="2667640690" sldId="310"/>
            <ac:spMk id="126" creationId="{8D653766-5F09-47C4-9CDA-7704D8AA4A94}"/>
          </ac:spMkLst>
        </pc:spChg>
        <pc:spChg chg="mod">
          <ac:chgData name="Robert Podschwadt" userId="897c409d-e2d1-47c7-b6b0-9cf67511ecd8" providerId="ADAL" clId="{046A169C-0559-4CED-A375-811A08307A84}" dt="2020-07-24T04:46:09.855" v="2966" actId="1076"/>
          <ac:spMkLst>
            <pc:docMk/>
            <pc:sldMk cId="2667640690" sldId="310"/>
            <ac:spMk id="127" creationId="{D37295F6-CF78-4C98-A2F2-BF25C131446D}"/>
          </ac:spMkLst>
        </pc:spChg>
        <pc:spChg chg="mod">
          <ac:chgData name="Robert Podschwadt" userId="897c409d-e2d1-47c7-b6b0-9cf67511ecd8" providerId="ADAL" clId="{046A169C-0559-4CED-A375-811A08307A84}" dt="2020-07-24T04:45:16.430" v="2951" actId="1076"/>
          <ac:spMkLst>
            <pc:docMk/>
            <pc:sldMk cId="2667640690" sldId="310"/>
            <ac:spMk id="128" creationId="{150EDCCD-DE63-4CD5-8673-E0CF66528B22}"/>
          </ac:spMkLst>
        </pc:spChg>
        <pc:spChg chg="mod">
          <ac:chgData name="Robert Podschwadt" userId="897c409d-e2d1-47c7-b6b0-9cf67511ecd8" providerId="ADAL" clId="{046A169C-0559-4CED-A375-811A08307A84}" dt="2020-07-24T04:39:00.681" v="2909" actId="1076"/>
          <ac:spMkLst>
            <pc:docMk/>
            <pc:sldMk cId="2667640690" sldId="310"/>
            <ac:spMk id="129" creationId="{F2D4C124-8769-4F57-B79B-7EE3FE71AA47}"/>
          </ac:spMkLst>
        </pc:spChg>
        <pc:spChg chg="mod">
          <ac:chgData name="Robert Podschwadt" userId="897c409d-e2d1-47c7-b6b0-9cf67511ecd8" providerId="ADAL" clId="{046A169C-0559-4CED-A375-811A08307A84}" dt="2020-07-24T04:46:29.991" v="2972" actId="1076"/>
          <ac:spMkLst>
            <pc:docMk/>
            <pc:sldMk cId="2667640690" sldId="310"/>
            <ac:spMk id="130" creationId="{BA1530B1-EE8E-46E3-9C62-2CF7C956B640}"/>
          </ac:spMkLst>
        </pc:spChg>
        <pc:spChg chg="mod">
          <ac:chgData name="Robert Podschwadt" userId="897c409d-e2d1-47c7-b6b0-9cf67511ecd8" providerId="ADAL" clId="{046A169C-0559-4CED-A375-811A08307A84}" dt="2020-07-24T04:46:51.226" v="2975" actId="1076"/>
          <ac:spMkLst>
            <pc:docMk/>
            <pc:sldMk cId="2667640690" sldId="310"/>
            <ac:spMk id="131" creationId="{B1897A9C-91F0-4240-AF27-F10FDAACF952}"/>
          </ac:spMkLst>
        </pc:spChg>
        <pc:spChg chg="add mod">
          <ac:chgData name="Robert Podschwadt" userId="897c409d-e2d1-47c7-b6b0-9cf67511ecd8" providerId="ADAL" clId="{046A169C-0559-4CED-A375-811A08307A84}" dt="2020-07-24T04:42:23.598" v="2922" actId="571"/>
          <ac:spMkLst>
            <pc:docMk/>
            <pc:sldMk cId="2667640690" sldId="310"/>
            <ac:spMk id="133" creationId="{B13EEEF0-8A3E-42B6-A32F-D1D3CF97C9B1}"/>
          </ac:spMkLst>
        </pc:spChg>
        <pc:spChg chg="mod">
          <ac:chgData name="Robert Podschwadt" userId="897c409d-e2d1-47c7-b6b0-9cf67511ecd8" providerId="ADAL" clId="{046A169C-0559-4CED-A375-811A08307A84}" dt="2020-07-24T04:42:22.031" v="2921" actId="571"/>
          <ac:spMkLst>
            <pc:docMk/>
            <pc:sldMk cId="2667640690" sldId="310"/>
            <ac:spMk id="137" creationId="{39139BBF-0C1C-4B65-B73D-7E9AC6DBB801}"/>
          </ac:spMkLst>
        </pc:spChg>
        <pc:spChg chg="add mod">
          <ac:chgData name="Robert Podschwadt" userId="897c409d-e2d1-47c7-b6b0-9cf67511ecd8" providerId="ADAL" clId="{046A169C-0559-4CED-A375-811A08307A84}" dt="2020-07-24T04:42:22.031" v="2921" actId="571"/>
          <ac:spMkLst>
            <pc:docMk/>
            <pc:sldMk cId="2667640690" sldId="310"/>
            <ac:spMk id="140" creationId="{3B8B3A57-2B87-4404-8E29-5F71AE30E2FF}"/>
          </ac:spMkLst>
        </pc:spChg>
        <pc:spChg chg="mod">
          <ac:chgData name="Robert Podschwadt" userId="897c409d-e2d1-47c7-b6b0-9cf67511ecd8" providerId="ADAL" clId="{046A169C-0559-4CED-A375-811A08307A84}" dt="2020-07-24T04:42:43.483" v="2923" actId="571"/>
          <ac:spMkLst>
            <pc:docMk/>
            <pc:sldMk cId="2667640690" sldId="310"/>
            <ac:spMk id="144" creationId="{6ED1F450-B0FC-4115-B193-AD64C81A982E}"/>
          </ac:spMkLst>
        </pc:spChg>
        <pc:spChg chg="add del mod">
          <ac:chgData name="Robert Podschwadt" userId="897c409d-e2d1-47c7-b6b0-9cf67511ecd8" providerId="ADAL" clId="{046A169C-0559-4CED-A375-811A08307A84}" dt="2020-07-24T04:43:08.838" v="2927" actId="21"/>
          <ac:spMkLst>
            <pc:docMk/>
            <pc:sldMk cId="2667640690" sldId="310"/>
            <ac:spMk id="147" creationId="{71109AF9-1A6A-4130-BE27-6CE40BC5E993}"/>
          </ac:spMkLst>
        </pc:spChg>
        <pc:spChg chg="mod">
          <ac:chgData name="Robert Podschwadt" userId="897c409d-e2d1-47c7-b6b0-9cf67511ecd8" providerId="ADAL" clId="{046A169C-0559-4CED-A375-811A08307A84}" dt="2020-07-27T00:13:12.567" v="3344" actId="1036"/>
          <ac:spMkLst>
            <pc:docMk/>
            <pc:sldMk cId="2667640690" sldId="310"/>
            <ac:spMk id="151" creationId="{52D76754-9399-4CB9-BE2E-B218CC0B14AF}"/>
          </ac:spMkLst>
        </pc:spChg>
        <pc:spChg chg="add mod">
          <ac:chgData name="Robert Podschwadt" userId="897c409d-e2d1-47c7-b6b0-9cf67511ecd8" providerId="ADAL" clId="{046A169C-0559-4CED-A375-811A08307A84}" dt="2020-07-24T04:43:12.965" v="2928"/>
          <ac:spMkLst>
            <pc:docMk/>
            <pc:sldMk cId="2667640690" sldId="310"/>
            <ac:spMk id="154" creationId="{08FEDED6-B4D1-4A02-AC3E-DD9A43855323}"/>
          </ac:spMkLst>
        </pc:spChg>
        <pc:spChg chg="mod">
          <ac:chgData name="Robert Podschwadt" userId="897c409d-e2d1-47c7-b6b0-9cf67511ecd8" providerId="ADAL" clId="{046A169C-0559-4CED-A375-811A08307A84}" dt="2020-07-27T00:13:14.946" v="3347" actId="1036"/>
          <ac:spMkLst>
            <pc:docMk/>
            <pc:sldMk cId="2667640690" sldId="310"/>
            <ac:spMk id="158" creationId="{D46382B7-54CC-4598-A8E7-6E868350BB73}"/>
          </ac:spMkLst>
        </pc:spChg>
        <pc:spChg chg="add mod">
          <ac:chgData name="Robert Podschwadt" userId="897c409d-e2d1-47c7-b6b0-9cf67511ecd8" providerId="ADAL" clId="{046A169C-0559-4CED-A375-811A08307A84}" dt="2020-07-24T04:43:23.420" v="2930" actId="1076"/>
          <ac:spMkLst>
            <pc:docMk/>
            <pc:sldMk cId="2667640690" sldId="310"/>
            <ac:spMk id="161" creationId="{47B0C1C9-66A2-414E-BF51-BDA7B401CE30}"/>
          </ac:spMkLst>
        </pc:spChg>
        <pc:spChg chg="add mod">
          <ac:chgData name="Robert Podschwadt" userId="897c409d-e2d1-47c7-b6b0-9cf67511ecd8" providerId="ADAL" clId="{046A169C-0559-4CED-A375-811A08307A84}" dt="2020-07-24T04:44:27.236" v="2937" actId="5793"/>
          <ac:spMkLst>
            <pc:docMk/>
            <pc:sldMk cId="2667640690" sldId="310"/>
            <ac:spMk id="162" creationId="{8B0099D0-3F28-41F5-8E89-A412D10177AF}"/>
          </ac:spMkLst>
        </pc:spChg>
        <pc:spChg chg="add mod">
          <ac:chgData name="Robert Podschwadt" userId="897c409d-e2d1-47c7-b6b0-9cf67511ecd8" providerId="ADAL" clId="{046A169C-0559-4CED-A375-811A08307A84}" dt="2020-07-24T04:45:06.060" v="2948" actId="14100"/>
          <ac:spMkLst>
            <pc:docMk/>
            <pc:sldMk cId="2667640690" sldId="310"/>
            <ac:spMk id="163" creationId="{783FD4DE-EC14-44E6-A674-53A63D07E9A7}"/>
          </ac:spMkLst>
        </pc:spChg>
        <pc:spChg chg="add mod">
          <ac:chgData name="Robert Podschwadt" userId="897c409d-e2d1-47c7-b6b0-9cf67511ecd8" providerId="ADAL" clId="{046A169C-0559-4CED-A375-811A08307A84}" dt="2020-07-24T04:46:14.032" v="2967" actId="1076"/>
          <ac:spMkLst>
            <pc:docMk/>
            <pc:sldMk cId="2667640690" sldId="310"/>
            <ac:spMk id="164" creationId="{11FD2D2F-990A-438D-B0F7-1E7EF3BCC752}"/>
          </ac:spMkLst>
        </pc:spChg>
        <pc:spChg chg="add mod">
          <ac:chgData name="Robert Podschwadt" userId="897c409d-e2d1-47c7-b6b0-9cf67511ecd8" providerId="ADAL" clId="{046A169C-0559-4CED-A375-811A08307A84}" dt="2020-07-24T04:45:24.428" v="2953" actId="571"/>
          <ac:spMkLst>
            <pc:docMk/>
            <pc:sldMk cId="2667640690" sldId="310"/>
            <ac:spMk id="165" creationId="{A4D0FD26-6B7D-4493-BF79-887CF77EF7F5}"/>
          </ac:spMkLst>
        </pc:spChg>
        <pc:spChg chg="add mod">
          <ac:chgData name="Robert Podschwadt" userId="897c409d-e2d1-47c7-b6b0-9cf67511ecd8" providerId="ADAL" clId="{046A169C-0559-4CED-A375-811A08307A84}" dt="2020-07-24T04:46:27.333" v="2971" actId="1076"/>
          <ac:spMkLst>
            <pc:docMk/>
            <pc:sldMk cId="2667640690" sldId="310"/>
            <ac:spMk id="166" creationId="{5CBDC781-5FB9-4E2F-ADDF-F1590915FC79}"/>
          </ac:spMkLst>
        </pc:spChg>
        <pc:spChg chg="add mod">
          <ac:chgData name="Robert Podschwadt" userId="897c409d-e2d1-47c7-b6b0-9cf67511ecd8" providerId="ADAL" clId="{046A169C-0559-4CED-A375-811A08307A84}" dt="2020-07-24T04:46:21.759" v="2969" actId="1076"/>
          <ac:spMkLst>
            <pc:docMk/>
            <pc:sldMk cId="2667640690" sldId="310"/>
            <ac:spMk id="167" creationId="{79EFBE48-065F-4658-911F-67C93D6190A8}"/>
          </ac:spMkLst>
        </pc:spChg>
        <pc:spChg chg="add del mod">
          <ac:chgData name="Robert Podschwadt" userId="897c409d-e2d1-47c7-b6b0-9cf67511ecd8" providerId="ADAL" clId="{046A169C-0559-4CED-A375-811A08307A84}" dt="2020-07-24T04:45:56.553" v="2963" actId="478"/>
          <ac:spMkLst>
            <pc:docMk/>
            <pc:sldMk cId="2667640690" sldId="310"/>
            <ac:spMk id="168" creationId="{4B7C44CA-D521-40F0-B8BE-5473F4E2D051}"/>
          </ac:spMkLst>
        </pc:spChg>
        <pc:spChg chg="add mod">
          <ac:chgData name="Robert Podschwadt" userId="897c409d-e2d1-47c7-b6b0-9cf67511ecd8" providerId="ADAL" clId="{046A169C-0559-4CED-A375-811A08307A84}" dt="2020-07-24T04:45:54.915" v="2962" actId="1076"/>
          <ac:spMkLst>
            <pc:docMk/>
            <pc:sldMk cId="2667640690" sldId="310"/>
            <ac:spMk id="169" creationId="{74051F27-3877-4E3D-A100-20D4CF5A16A9}"/>
          </ac:spMkLst>
        </pc:spChg>
        <pc:spChg chg="add mod">
          <ac:chgData name="Robert Podschwadt" userId="897c409d-e2d1-47c7-b6b0-9cf67511ecd8" providerId="ADAL" clId="{046A169C-0559-4CED-A375-811A08307A84}" dt="2020-07-26T23:52:22.264" v="3233" actId="1076"/>
          <ac:spMkLst>
            <pc:docMk/>
            <pc:sldMk cId="2667640690" sldId="310"/>
            <ac:spMk id="170" creationId="{7E377541-D20A-4016-B1BF-C4FB4EDA25B7}"/>
          </ac:spMkLst>
        </pc:spChg>
        <pc:spChg chg="add 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1" creationId="{2B6DF4ED-E4EA-45A4-B19C-A7EFD6448CEC}"/>
          </ac:spMkLst>
        </pc:spChg>
        <pc:spChg chg="add 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2" creationId="{44173AB2-3433-46AA-AE22-7CA40059CD54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4" creationId="{2F807B73-1D80-4082-8F70-D8E42200FBC3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5" creationId="{6F338839-3629-49E0-BA13-38482A97A2C1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6" creationId="{39943C7A-4E57-4548-8AAD-DA25EF186603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7" creationId="{A55FDFF0-515F-475F-B5A8-77ED89B966DB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8" creationId="{93AB0DD2-8A36-466E-B9DB-19DB06C6934D}"/>
          </ac:spMkLst>
        </pc:spChg>
        <pc:spChg chg="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79" creationId="{2E47D35D-FCED-4890-A159-1C9821528D86}"/>
          </ac:spMkLst>
        </pc:spChg>
        <pc:spChg chg="add mod">
          <ac:chgData name="Robert Podschwadt" userId="897c409d-e2d1-47c7-b6b0-9cf67511ecd8" providerId="ADAL" clId="{046A169C-0559-4CED-A375-811A08307A84}" dt="2020-07-24T04:47:03.063" v="2978" actId="571"/>
          <ac:spMkLst>
            <pc:docMk/>
            <pc:sldMk cId="2667640690" sldId="310"/>
            <ac:spMk id="180" creationId="{6292577E-70EA-46A4-9676-D612BFF928C1}"/>
          </ac:spMkLst>
        </pc:spChg>
        <pc:spChg chg="add 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1" creationId="{6C9C1089-B5FC-4F4E-83F9-0478C4E96EEF}"/>
          </ac:spMkLst>
        </pc:spChg>
        <pc:spChg chg="add 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2" creationId="{965D97B7-5463-436B-853C-05EBF9F7450D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4" creationId="{AE44B3E4-FBF5-4EE4-B472-DFF649BBE585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5" creationId="{583AE2D9-298F-4381-B03C-61CF79D23825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6" creationId="{7D1B10E6-5ED4-4B21-A4A1-4525FB5F7673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7" creationId="{966B2560-47F7-4A06-90D6-D784B35DF92A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8" creationId="{11242864-BD50-458E-8876-97BD7AA84AFB}"/>
          </ac:spMkLst>
        </pc:spChg>
        <pc:spChg chg="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89" creationId="{E89CDCB5-4455-4FA0-8B8B-C82B219253DC}"/>
          </ac:spMkLst>
        </pc:spChg>
        <pc:spChg chg="add mod">
          <ac:chgData name="Robert Podschwadt" userId="897c409d-e2d1-47c7-b6b0-9cf67511ecd8" providerId="ADAL" clId="{046A169C-0559-4CED-A375-811A08307A84}" dt="2020-07-24T04:47:07.787" v="2979" actId="571"/>
          <ac:spMkLst>
            <pc:docMk/>
            <pc:sldMk cId="2667640690" sldId="310"/>
            <ac:spMk id="190" creationId="{C060371B-77BE-44BE-92F2-D6F3259A35AC}"/>
          </ac:spMkLst>
        </pc:spChg>
        <pc:grpChg chg="del">
          <ac:chgData name="Robert Podschwadt" userId="897c409d-e2d1-47c7-b6b0-9cf67511ecd8" providerId="ADAL" clId="{046A169C-0559-4CED-A375-811A08307A84}" dt="2020-07-24T04:38:28.384" v="2900" actId="478"/>
          <ac:grpSpMkLst>
            <pc:docMk/>
            <pc:sldMk cId="2667640690" sldId="310"/>
            <ac:grpSpMk id="16" creationId="{FD4982E3-BEA1-411E-A1CE-896CE7C8DF9D}"/>
          </ac:grpSpMkLst>
        </pc:grpChg>
        <pc:grpChg chg="mod">
          <ac:chgData name="Robert Podschwadt" userId="897c409d-e2d1-47c7-b6b0-9cf67511ecd8" providerId="ADAL" clId="{046A169C-0559-4CED-A375-811A08307A84}" dt="2020-07-24T04:39:54.309" v="2916" actId="1076"/>
          <ac:grpSpMkLst>
            <pc:docMk/>
            <pc:sldMk cId="2667640690" sldId="310"/>
            <ac:grpSpMk id="19" creationId="{73173B01-04F3-42E5-99CF-BCDFFBD46113}"/>
          </ac:grpSpMkLst>
        </pc:grpChg>
        <pc:grpChg chg="add mod">
          <ac:chgData name="Robert Podschwadt" userId="897c409d-e2d1-47c7-b6b0-9cf67511ecd8" providerId="ADAL" clId="{046A169C-0559-4CED-A375-811A08307A84}" dt="2020-07-24T04:42:23.598" v="2922" actId="571"/>
          <ac:grpSpMkLst>
            <pc:docMk/>
            <pc:sldMk cId="2667640690" sldId="310"/>
            <ac:grpSpMk id="72" creationId="{B793821A-248D-4D0B-AB82-8CB9DB1784D8}"/>
          </ac:grpSpMkLst>
        </pc:grpChg>
        <pc:grpChg chg="del">
          <ac:chgData name="Robert Podschwadt" userId="897c409d-e2d1-47c7-b6b0-9cf67511ecd8" providerId="ADAL" clId="{046A169C-0559-4CED-A375-811A08307A84}" dt="2020-07-24T04:38:28.384" v="2900" actId="478"/>
          <ac:grpSpMkLst>
            <pc:docMk/>
            <pc:sldMk cId="2667640690" sldId="310"/>
            <ac:grpSpMk id="81" creationId="{76CB1654-56DC-4A09-BD51-05C5D0741915}"/>
          </ac:grpSpMkLst>
        </pc:grpChg>
        <pc:grpChg chg="mod">
          <ac:chgData name="Robert Podschwadt" userId="897c409d-e2d1-47c7-b6b0-9cf67511ecd8" providerId="ADAL" clId="{046A169C-0559-4CED-A375-811A08307A84}" dt="2020-07-24T04:46:53.250" v="2976" actId="1076"/>
          <ac:grpSpMkLst>
            <pc:docMk/>
            <pc:sldMk cId="2667640690" sldId="310"/>
            <ac:grpSpMk id="117" creationId="{06E9A243-D922-4C64-99FB-7CFD30C2A582}"/>
          </ac:grpSpMkLst>
        </pc:grpChg>
        <pc:grpChg chg="add mod">
          <ac:chgData name="Robert Podschwadt" userId="897c409d-e2d1-47c7-b6b0-9cf67511ecd8" providerId="ADAL" clId="{046A169C-0559-4CED-A375-811A08307A84}" dt="2020-07-24T04:42:22.031" v="2921" actId="571"/>
          <ac:grpSpMkLst>
            <pc:docMk/>
            <pc:sldMk cId="2667640690" sldId="310"/>
            <ac:grpSpMk id="135" creationId="{FCC36A57-8D17-4D84-87DC-48C9A8B72DA1}"/>
          </ac:grpSpMkLst>
        </pc:grpChg>
        <pc:grpChg chg="add del mod">
          <ac:chgData name="Robert Podschwadt" userId="897c409d-e2d1-47c7-b6b0-9cf67511ecd8" providerId="ADAL" clId="{046A169C-0559-4CED-A375-811A08307A84}" dt="2020-07-24T04:43:08.838" v="2927" actId="21"/>
          <ac:grpSpMkLst>
            <pc:docMk/>
            <pc:sldMk cId="2667640690" sldId="310"/>
            <ac:grpSpMk id="142" creationId="{63413B9D-0E5F-44A5-A420-B9CFA4B13591}"/>
          </ac:grpSpMkLst>
        </pc:grpChg>
        <pc:grpChg chg="add mod">
          <ac:chgData name="Robert Podschwadt" userId="897c409d-e2d1-47c7-b6b0-9cf67511ecd8" providerId="ADAL" clId="{046A169C-0559-4CED-A375-811A08307A84}" dt="2020-07-24T04:43:12.965" v="2928"/>
          <ac:grpSpMkLst>
            <pc:docMk/>
            <pc:sldMk cId="2667640690" sldId="310"/>
            <ac:grpSpMk id="149" creationId="{C441475B-EC1C-49D0-9A24-6F6192D468D6}"/>
          </ac:grpSpMkLst>
        </pc:grpChg>
        <pc:grpChg chg="add mod">
          <ac:chgData name="Robert Podschwadt" userId="897c409d-e2d1-47c7-b6b0-9cf67511ecd8" providerId="ADAL" clId="{046A169C-0559-4CED-A375-811A08307A84}" dt="2020-07-24T04:43:23.420" v="2930" actId="1076"/>
          <ac:grpSpMkLst>
            <pc:docMk/>
            <pc:sldMk cId="2667640690" sldId="310"/>
            <ac:grpSpMk id="156" creationId="{F7772229-2B43-4AEF-B71E-F8FE1102D75B}"/>
          </ac:grpSpMkLst>
        </pc:grpChg>
        <pc:grpChg chg="add mod">
          <ac:chgData name="Robert Podschwadt" userId="897c409d-e2d1-47c7-b6b0-9cf67511ecd8" providerId="ADAL" clId="{046A169C-0559-4CED-A375-811A08307A84}" dt="2020-07-24T04:47:03.063" v="2978" actId="571"/>
          <ac:grpSpMkLst>
            <pc:docMk/>
            <pc:sldMk cId="2667640690" sldId="310"/>
            <ac:grpSpMk id="173" creationId="{1D1A866E-362E-41AA-A899-40EA493C53CC}"/>
          </ac:grpSpMkLst>
        </pc:grpChg>
        <pc:grpChg chg="add mod">
          <ac:chgData name="Robert Podschwadt" userId="897c409d-e2d1-47c7-b6b0-9cf67511ecd8" providerId="ADAL" clId="{046A169C-0559-4CED-A375-811A08307A84}" dt="2020-07-24T04:47:07.787" v="2979" actId="571"/>
          <ac:grpSpMkLst>
            <pc:docMk/>
            <pc:sldMk cId="2667640690" sldId="310"/>
            <ac:grpSpMk id="183" creationId="{16D6042E-3EF5-4940-96E2-2E2C1406DE03}"/>
          </ac:grpSpMkLst>
        </pc:grpChg>
        <pc:picChg chg="del">
          <ac:chgData name="Robert Podschwadt" userId="897c409d-e2d1-47c7-b6b0-9cf67511ecd8" providerId="ADAL" clId="{046A169C-0559-4CED-A375-811A08307A84}" dt="2020-07-24T04:38:28.384" v="2900" actId="478"/>
          <ac:picMkLst>
            <pc:docMk/>
            <pc:sldMk cId="2667640690" sldId="310"/>
            <ac:picMk id="6" creationId="{903E33B9-4636-444D-B776-E3815619DD64}"/>
          </ac:picMkLst>
        </pc:picChg>
        <pc:picChg chg="mod">
          <ac:chgData name="Robert Podschwadt" userId="897c409d-e2d1-47c7-b6b0-9cf67511ecd8" providerId="ADAL" clId="{046A169C-0559-4CED-A375-811A08307A84}" dt="2020-07-24T04:40:11.166" v="2920" actId="1076"/>
          <ac:picMkLst>
            <pc:docMk/>
            <pc:sldMk cId="2667640690" sldId="310"/>
            <ac:picMk id="9" creationId="{3A748BA7-0B34-4C4E-9AE9-2E1C62589DD6}"/>
          </ac:picMkLst>
        </pc:picChg>
        <pc:picChg chg="mod">
          <ac:chgData name="Robert Podschwadt" userId="897c409d-e2d1-47c7-b6b0-9cf67511ecd8" providerId="ADAL" clId="{046A169C-0559-4CED-A375-811A08307A84}" dt="2020-07-24T04:44:41.376" v="2938" actId="1076"/>
          <ac:picMkLst>
            <pc:docMk/>
            <pc:sldMk cId="2667640690" sldId="310"/>
            <ac:picMk id="12" creationId="{20C4CC08-19A7-4111-A9C0-88A2399B1910}"/>
          </ac:picMkLst>
        </pc:picChg>
        <pc:picChg chg="del">
          <ac:chgData name="Robert Podschwadt" userId="897c409d-e2d1-47c7-b6b0-9cf67511ecd8" providerId="ADAL" clId="{046A169C-0559-4CED-A375-811A08307A84}" dt="2020-07-24T04:38:28.384" v="2900" actId="478"/>
          <ac:picMkLst>
            <pc:docMk/>
            <pc:sldMk cId="2667640690" sldId="310"/>
            <ac:picMk id="18" creationId="{0F3F3E3E-2C3C-4972-B5B6-9416543E46B2}"/>
          </ac:picMkLst>
        </pc:picChg>
        <pc:picChg chg="mod">
          <ac:chgData name="Robert Podschwadt" userId="897c409d-e2d1-47c7-b6b0-9cf67511ecd8" providerId="ADAL" clId="{046A169C-0559-4CED-A375-811A08307A84}" dt="2020-07-27T00:12:47.622" v="3331" actId="1076"/>
          <ac:picMkLst>
            <pc:docMk/>
            <pc:sldMk cId="2667640690" sldId="310"/>
            <ac:picMk id="20" creationId="{249EC960-C10C-4924-A752-884AF997B8D2}"/>
          </ac:picMkLst>
        </pc:picChg>
        <pc:picChg chg="mod">
          <ac:chgData name="Robert Podschwadt" userId="897c409d-e2d1-47c7-b6b0-9cf67511ecd8" providerId="ADAL" clId="{046A169C-0559-4CED-A375-811A08307A84}" dt="2020-07-24T04:40:11.166" v="2920" actId="1076"/>
          <ac:picMkLst>
            <pc:docMk/>
            <pc:sldMk cId="2667640690" sldId="310"/>
            <ac:picMk id="22" creationId="{EC058C95-BC50-416D-A6CA-CC12300F336B}"/>
          </ac:picMkLst>
        </pc:picChg>
        <pc:picChg chg="add mod">
          <ac:chgData name="Robert Podschwadt" userId="897c409d-e2d1-47c7-b6b0-9cf67511ecd8" providerId="ADAL" clId="{046A169C-0559-4CED-A375-811A08307A84}" dt="2020-07-24T04:42:23.598" v="2922" actId="571"/>
          <ac:picMkLst>
            <pc:docMk/>
            <pc:sldMk cId="2667640690" sldId="310"/>
            <ac:picMk id="71" creationId="{C0D6F96D-EC1E-4716-8CC6-3F3B9C9B59E2}"/>
          </ac:picMkLst>
        </pc:picChg>
        <pc:picChg chg="mod">
          <ac:chgData name="Robert Podschwadt" userId="897c409d-e2d1-47c7-b6b0-9cf67511ecd8" providerId="ADAL" clId="{046A169C-0559-4CED-A375-811A08307A84}" dt="2020-07-24T04:42:23.598" v="2922" actId="571"/>
          <ac:picMkLst>
            <pc:docMk/>
            <pc:sldMk cId="2667640690" sldId="310"/>
            <ac:picMk id="73" creationId="{A9D4BA30-F541-4CA0-A103-FD527DE9DD50}"/>
          </ac:picMkLst>
        </pc:picChg>
        <pc:picChg chg="add mod">
          <ac:chgData name="Robert Podschwadt" userId="897c409d-e2d1-47c7-b6b0-9cf67511ecd8" providerId="ADAL" clId="{046A169C-0559-4CED-A375-811A08307A84}" dt="2020-07-24T04:42:23.598" v="2922" actId="571"/>
          <ac:picMkLst>
            <pc:docMk/>
            <pc:sldMk cId="2667640690" sldId="310"/>
            <ac:picMk id="75" creationId="{DF9B8FB1-0146-4923-B564-209CA9068B1A}"/>
          </ac:picMkLst>
        </pc:picChg>
        <pc:picChg chg="mod">
          <ac:chgData name="Robert Podschwadt" userId="897c409d-e2d1-47c7-b6b0-9cf67511ecd8" providerId="ADAL" clId="{046A169C-0559-4CED-A375-811A08307A84}" dt="2020-07-24T04:40:11.166" v="2920" actId="1076"/>
          <ac:picMkLst>
            <pc:docMk/>
            <pc:sldMk cId="2667640690" sldId="310"/>
            <ac:picMk id="76" creationId="{AA2D437A-3097-4DAF-BB35-4F31A12B9307}"/>
          </ac:picMkLst>
        </pc:picChg>
        <pc:picChg chg="add mod">
          <ac:chgData name="Robert Podschwadt" userId="897c409d-e2d1-47c7-b6b0-9cf67511ecd8" providerId="ADAL" clId="{046A169C-0559-4CED-A375-811A08307A84}" dt="2020-07-24T04:42:23.598" v="2922" actId="571"/>
          <ac:picMkLst>
            <pc:docMk/>
            <pc:sldMk cId="2667640690" sldId="310"/>
            <ac:picMk id="132" creationId="{439C50B8-E51F-48F7-BE57-9B8A54AF5875}"/>
          </ac:picMkLst>
        </pc:picChg>
        <pc:picChg chg="add mod">
          <ac:chgData name="Robert Podschwadt" userId="897c409d-e2d1-47c7-b6b0-9cf67511ecd8" providerId="ADAL" clId="{046A169C-0559-4CED-A375-811A08307A84}" dt="2020-07-24T04:42:22.031" v="2921" actId="571"/>
          <ac:picMkLst>
            <pc:docMk/>
            <pc:sldMk cId="2667640690" sldId="310"/>
            <ac:picMk id="134" creationId="{2DB8DD8E-BEC0-4ADF-9789-944ED9BC7694}"/>
          </ac:picMkLst>
        </pc:picChg>
        <pc:picChg chg="mod">
          <ac:chgData name="Robert Podschwadt" userId="897c409d-e2d1-47c7-b6b0-9cf67511ecd8" providerId="ADAL" clId="{046A169C-0559-4CED-A375-811A08307A84}" dt="2020-07-24T04:42:22.031" v="2921" actId="571"/>
          <ac:picMkLst>
            <pc:docMk/>
            <pc:sldMk cId="2667640690" sldId="310"/>
            <ac:picMk id="136" creationId="{8253E946-3C05-4B4B-9B11-02307F4B7122}"/>
          </ac:picMkLst>
        </pc:picChg>
        <pc:picChg chg="add mod">
          <ac:chgData name="Robert Podschwadt" userId="897c409d-e2d1-47c7-b6b0-9cf67511ecd8" providerId="ADAL" clId="{046A169C-0559-4CED-A375-811A08307A84}" dt="2020-07-24T04:42:22.031" v="2921" actId="571"/>
          <ac:picMkLst>
            <pc:docMk/>
            <pc:sldMk cId="2667640690" sldId="310"/>
            <ac:picMk id="138" creationId="{AD2BA885-C8CA-4847-B0C1-7B6186A1DE2D}"/>
          </ac:picMkLst>
        </pc:picChg>
        <pc:picChg chg="add mod">
          <ac:chgData name="Robert Podschwadt" userId="897c409d-e2d1-47c7-b6b0-9cf67511ecd8" providerId="ADAL" clId="{046A169C-0559-4CED-A375-811A08307A84}" dt="2020-07-24T04:42:22.031" v="2921" actId="571"/>
          <ac:picMkLst>
            <pc:docMk/>
            <pc:sldMk cId="2667640690" sldId="310"/>
            <ac:picMk id="139" creationId="{CC904510-5365-4535-BE05-8C8B7FF17344}"/>
          </ac:picMkLst>
        </pc:picChg>
        <pc:picChg chg="add del mod">
          <ac:chgData name="Robert Podschwadt" userId="897c409d-e2d1-47c7-b6b0-9cf67511ecd8" providerId="ADAL" clId="{046A169C-0559-4CED-A375-811A08307A84}" dt="2020-07-24T04:43:08.838" v="2927" actId="21"/>
          <ac:picMkLst>
            <pc:docMk/>
            <pc:sldMk cId="2667640690" sldId="310"/>
            <ac:picMk id="141" creationId="{3D0B1202-984B-475E-9549-5E592ED2FBD4}"/>
          </ac:picMkLst>
        </pc:picChg>
        <pc:picChg chg="mod">
          <ac:chgData name="Robert Podschwadt" userId="897c409d-e2d1-47c7-b6b0-9cf67511ecd8" providerId="ADAL" clId="{046A169C-0559-4CED-A375-811A08307A84}" dt="2020-07-24T04:42:43.483" v="2923" actId="571"/>
          <ac:picMkLst>
            <pc:docMk/>
            <pc:sldMk cId="2667640690" sldId="310"/>
            <ac:picMk id="143" creationId="{D752B46D-936B-444B-B637-B06363A17CFC}"/>
          </ac:picMkLst>
        </pc:picChg>
        <pc:picChg chg="add del mod">
          <ac:chgData name="Robert Podschwadt" userId="897c409d-e2d1-47c7-b6b0-9cf67511ecd8" providerId="ADAL" clId="{046A169C-0559-4CED-A375-811A08307A84}" dt="2020-07-24T04:43:08.838" v="2927" actId="21"/>
          <ac:picMkLst>
            <pc:docMk/>
            <pc:sldMk cId="2667640690" sldId="310"/>
            <ac:picMk id="145" creationId="{0E686A48-CA95-44FE-BAA5-29AAC6A9D390}"/>
          </ac:picMkLst>
        </pc:picChg>
        <pc:picChg chg="add del mod">
          <ac:chgData name="Robert Podschwadt" userId="897c409d-e2d1-47c7-b6b0-9cf67511ecd8" providerId="ADAL" clId="{046A169C-0559-4CED-A375-811A08307A84}" dt="2020-07-24T04:43:08.838" v="2927" actId="21"/>
          <ac:picMkLst>
            <pc:docMk/>
            <pc:sldMk cId="2667640690" sldId="310"/>
            <ac:picMk id="146" creationId="{B8CBAB83-4F54-4C61-B065-8970F3F9BB06}"/>
          </ac:picMkLst>
        </pc:picChg>
        <pc:picChg chg="add mod">
          <ac:chgData name="Robert Podschwadt" userId="897c409d-e2d1-47c7-b6b0-9cf67511ecd8" providerId="ADAL" clId="{046A169C-0559-4CED-A375-811A08307A84}" dt="2020-07-24T04:43:12.965" v="2928"/>
          <ac:picMkLst>
            <pc:docMk/>
            <pc:sldMk cId="2667640690" sldId="310"/>
            <ac:picMk id="148" creationId="{E21A930A-F9CA-4072-8FA9-4B09D2C725A7}"/>
          </ac:picMkLst>
        </pc:picChg>
        <pc:picChg chg="mod">
          <ac:chgData name="Robert Podschwadt" userId="897c409d-e2d1-47c7-b6b0-9cf67511ecd8" providerId="ADAL" clId="{046A169C-0559-4CED-A375-811A08307A84}" dt="2020-07-24T04:43:12.965" v="2928"/>
          <ac:picMkLst>
            <pc:docMk/>
            <pc:sldMk cId="2667640690" sldId="310"/>
            <ac:picMk id="150" creationId="{9E8F2851-6CF3-44E7-8188-F820AD089076}"/>
          </ac:picMkLst>
        </pc:picChg>
        <pc:picChg chg="add mod">
          <ac:chgData name="Robert Podschwadt" userId="897c409d-e2d1-47c7-b6b0-9cf67511ecd8" providerId="ADAL" clId="{046A169C-0559-4CED-A375-811A08307A84}" dt="2020-07-24T04:43:12.965" v="2928"/>
          <ac:picMkLst>
            <pc:docMk/>
            <pc:sldMk cId="2667640690" sldId="310"/>
            <ac:picMk id="152" creationId="{BDCFF9F4-301D-4DA3-86F2-8BF7F905A789}"/>
          </ac:picMkLst>
        </pc:picChg>
        <pc:picChg chg="add mod">
          <ac:chgData name="Robert Podschwadt" userId="897c409d-e2d1-47c7-b6b0-9cf67511ecd8" providerId="ADAL" clId="{046A169C-0559-4CED-A375-811A08307A84}" dt="2020-07-24T04:43:12.965" v="2928"/>
          <ac:picMkLst>
            <pc:docMk/>
            <pc:sldMk cId="2667640690" sldId="310"/>
            <ac:picMk id="153" creationId="{F14CBFD6-E9CC-4086-A2CF-08DEE433070E}"/>
          </ac:picMkLst>
        </pc:picChg>
        <pc:picChg chg="add mod">
          <ac:chgData name="Robert Podschwadt" userId="897c409d-e2d1-47c7-b6b0-9cf67511ecd8" providerId="ADAL" clId="{046A169C-0559-4CED-A375-811A08307A84}" dt="2020-07-24T04:43:23.420" v="2930" actId="1076"/>
          <ac:picMkLst>
            <pc:docMk/>
            <pc:sldMk cId="2667640690" sldId="310"/>
            <ac:picMk id="155" creationId="{21B3E5A4-CCC3-4E5F-9E74-C5D670BD4805}"/>
          </ac:picMkLst>
        </pc:picChg>
        <pc:picChg chg="mod">
          <ac:chgData name="Robert Podschwadt" userId="897c409d-e2d1-47c7-b6b0-9cf67511ecd8" providerId="ADAL" clId="{046A169C-0559-4CED-A375-811A08307A84}" dt="2020-07-24T04:43:15.916" v="2929"/>
          <ac:picMkLst>
            <pc:docMk/>
            <pc:sldMk cId="2667640690" sldId="310"/>
            <ac:picMk id="157" creationId="{646B93EC-BB5F-48B5-9CC6-CAC624F9790A}"/>
          </ac:picMkLst>
        </pc:picChg>
        <pc:picChg chg="add mod">
          <ac:chgData name="Robert Podschwadt" userId="897c409d-e2d1-47c7-b6b0-9cf67511ecd8" providerId="ADAL" clId="{046A169C-0559-4CED-A375-811A08307A84}" dt="2020-07-24T04:43:23.420" v="2930" actId="1076"/>
          <ac:picMkLst>
            <pc:docMk/>
            <pc:sldMk cId="2667640690" sldId="310"/>
            <ac:picMk id="159" creationId="{529CD970-2F1A-4104-9021-AF3009942786}"/>
          </ac:picMkLst>
        </pc:picChg>
        <pc:picChg chg="add mod">
          <ac:chgData name="Robert Podschwadt" userId="897c409d-e2d1-47c7-b6b0-9cf67511ecd8" providerId="ADAL" clId="{046A169C-0559-4CED-A375-811A08307A84}" dt="2020-07-24T04:43:23.420" v="2930" actId="1076"/>
          <ac:picMkLst>
            <pc:docMk/>
            <pc:sldMk cId="2667640690" sldId="310"/>
            <ac:picMk id="160" creationId="{99A3E4AA-EF1B-4D51-B9DE-6A9EA457B3CA}"/>
          </ac:picMkLst>
        </pc:pic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1" creationId="{EEDC1A20-960A-4BEA-927D-E1AA04ACF86E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2" creationId="{09A109F0-CE8E-4D0C-8049-68043235DB9E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3" creationId="{89A0352A-DC5F-4DE1-A545-32B3694F7C46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4" creationId="{90B7C439-ADAE-4AD2-9D51-46717ED1FEF4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5" creationId="{366DA1FB-B33D-465E-A0B5-DDECB29FD9C8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6" creationId="{C18CD139-A11C-466F-8290-038178BFC82D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7" creationId="{64A4D871-D801-46FA-AB85-7AB51407F0F1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8" creationId="{52488256-DD00-4886-9661-3657D43B1E19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99" creationId="{7DFE15C0-E125-433C-99AE-A93A37CD36F9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0" creationId="{21E7628D-CFD3-4100-B3F7-092EA27F74BA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1" creationId="{0FFF6B93-550F-4987-8C7E-5720328F3272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2" creationId="{F39DEDB0-5306-4E2E-B2E9-EA7044800D81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3" creationId="{A76A79FA-1B68-4EF6-9ED8-086FA70AA410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4" creationId="{84A25465-7C13-4DA5-A417-0EB29872205E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5" creationId="{202A5538-5C07-42E7-8248-154AD4953BFB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6" creationId="{18B43890-CD6D-4BC0-B3C2-EB06BB6932D4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7" creationId="{35EFB7FB-E3FC-4B02-A23D-A58185859457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8" creationId="{27432E2B-CE1D-413B-B7C3-F7379E162A71}"/>
          </ac:cxnSpMkLst>
        </pc:cxnChg>
        <pc:cxnChg chg="mod">
          <ac:chgData name="Robert Podschwadt" userId="897c409d-e2d1-47c7-b6b0-9cf67511ecd8" providerId="ADAL" clId="{046A169C-0559-4CED-A375-811A08307A84}" dt="2020-07-24T04:38:28.384" v="2900" actId="478"/>
          <ac:cxnSpMkLst>
            <pc:docMk/>
            <pc:sldMk cId="2667640690" sldId="310"/>
            <ac:cxnSpMk id="109" creationId="{FBA057F6-AB6C-4721-8B15-F59539AFE0C7}"/>
          </ac:cxnSpMkLst>
        </pc:cxnChg>
      </pc:sldChg>
      <pc:sldChg chg="addSp delSp modSp add mod modAnim">
        <pc:chgData name="Robert Podschwadt" userId="897c409d-e2d1-47c7-b6b0-9cf67511ecd8" providerId="ADAL" clId="{046A169C-0559-4CED-A375-811A08307A84}" dt="2020-07-27T00:16:16.747" v="3376" actId="478"/>
        <pc:sldMkLst>
          <pc:docMk/>
          <pc:sldMk cId="845818587" sldId="311"/>
        </pc:sldMkLst>
        <pc:spChg chg="mod">
          <ac:chgData name="Robert Podschwadt" userId="897c409d-e2d1-47c7-b6b0-9cf67511ecd8" providerId="ADAL" clId="{046A169C-0559-4CED-A375-811A08307A84}" dt="2020-07-24T04:53:17.763" v="3065" actId="1076"/>
          <ac:spMkLst>
            <pc:docMk/>
            <pc:sldMk cId="845818587" sldId="311"/>
            <ac:spMk id="2" creationId="{0F7963E1-61D5-4147-96D1-39E6EA052431}"/>
          </ac:spMkLst>
        </pc:spChg>
        <pc:spChg chg="add mod ord">
          <ac:chgData name="Robert Podschwadt" userId="897c409d-e2d1-47c7-b6b0-9cf67511ecd8" providerId="ADAL" clId="{046A169C-0559-4CED-A375-811A08307A84}" dt="2020-07-27T00:16:09.936" v="3374" actId="167"/>
          <ac:spMkLst>
            <pc:docMk/>
            <pc:sldMk cId="845818587" sldId="311"/>
            <ac:spMk id="3" creationId="{9F3064A5-6032-4B31-A47D-4E21D092818E}"/>
          </ac:spMkLst>
        </pc:spChg>
        <pc:spChg chg="del mod topLvl">
          <ac:chgData name="Robert Podschwadt" userId="897c409d-e2d1-47c7-b6b0-9cf67511ecd8" providerId="ADAL" clId="{046A169C-0559-4CED-A375-811A08307A84}" dt="2020-07-24T04:53:23.217" v="3066" actId="478"/>
          <ac:spMkLst>
            <pc:docMk/>
            <pc:sldMk cId="845818587" sldId="311"/>
            <ac:spMk id="21" creationId="{1E515795-0216-4DDF-AB1B-A8631AFBCD1D}"/>
          </ac:spMkLst>
        </pc:spChg>
        <pc:spChg chg="add del">
          <ac:chgData name="Robert Podschwadt" userId="897c409d-e2d1-47c7-b6b0-9cf67511ecd8" providerId="ADAL" clId="{046A169C-0559-4CED-A375-811A08307A84}" dt="2020-07-24T04:59:22.468" v="3103" actId="11529"/>
          <ac:spMkLst>
            <pc:docMk/>
            <pc:sldMk cId="845818587" sldId="311"/>
            <ac:spMk id="29" creationId="{39DD6758-A9A8-42BF-B8E6-B3A67C650BEF}"/>
          </ac:spMkLst>
        </pc:spChg>
        <pc:spChg chg="add del">
          <ac:chgData name="Robert Podschwadt" userId="897c409d-e2d1-47c7-b6b0-9cf67511ecd8" providerId="ADAL" clId="{046A169C-0559-4CED-A375-811A08307A84}" dt="2020-07-24T05:00:04.365" v="3108" actId="11529"/>
          <ac:spMkLst>
            <pc:docMk/>
            <pc:sldMk cId="845818587" sldId="311"/>
            <ac:spMk id="34" creationId="{FAB3713B-438B-401D-BD17-EEF43939F487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73" creationId="{911281EC-DAB9-4084-8F4E-90A758F31ADD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74" creationId="{C278E63D-77AC-4FD5-943C-EDE1B9757B60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75" creationId="{E3208140-1252-48C0-9740-2CD3D34534C0}"/>
          </ac:spMkLst>
        </pc:spChg>
        <pc:spChg chg="add mod">
          <ac:chgData name="Robert Podschwadt" userId="897c409d-e2d1-47c7-b6b0-9cf67511ecd8" providerId="ADAL" clId="{046A169C-0559-4CED-A375-811A08307A84}" dt="2020-07-26T23:54:04.299" v="3275" actId="571"/>
          <ac:spMkLst>
            <pc:docMk/>
            <pc:sldMk cId="845818587" sldId="311"/>
            <ac:spMk id="76" creationId="{11681D0D-D41D-4DFD-AEE4-3E7EC09CC765}"/>
          </ac:spMkLst>
        </pc:spChg>
        <pc:spChg chg="del">
          <ac:chgData name="Robert Podschwadt" userId="897c409d-e2d1-47c7-b6b0-9cf67511ecd8" providerId="ADAL" clId="{046A169C-0559-4CED-A375-811A08307A84}" dt="2020-07-24T04:53:02.126" v="3063" actId="478"/>
          <ac:spMkLst>
            <pc:docMk/>
            <pc:sldMk cId="845818587" sldId="311"/>
            <ac:spMk id="77" creationId="{2DA7B4EA-2248-42D6-8F09-1A4769A13B13}"/>
          </ac:spMkLst>
        </pc:spChg>
        <pc:spChg chg="add mod">
          <ac:chgData name="Robert Podschwadt" userId="897c409d-e2d1-47c7-b6b0-9cf67511ecd8" providerId="ADAL" clId="{046A169C-0559-4CED-A375-811A08307A84}" dt="2020-07-26T23:54:17.634" v="3288" actId="20577"/>
          <ac:spMkLst>
            <pc:docMk/>
            <pc:sldMk cId="845818587" sldId="311"/>
            <ac:spMk id="77" creationId="{F9ECA7CB-2556-4BF1-AE40-D016D1D94E42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79" creationId="{1E7F43C6-2F38-4EC1-8419-646DD0EC371D}"/>
          </ac:spMkLst>
        </pc:spChg>
        <pc:spChg chg="mod">
          <ac:chgData name="Robert Podschwadt" userId="897c409d-e2d1-47c7-b6b0-9cf67511ecd8" providerId="ADAL" clId="{046A169C-0559-4CED-A375-811A08307A84}" dt="2020-07-24T05:08:06.970" v="3167" actId="1076"/>
          <ac:spMkLst>
            <pc:docMk/>
            <pc:sldMk cId="845818587" sldId="311"/>
            <ac:spMk id="80" creationId="{20BF4A4F-361E-49F3-8627-486CAD0D71B9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81" creationId="{7282B9D1-12B0-4A3A-A1E5-7B7DA50C6285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82" creationId="{8F7E186E-5B9D-42BC-80D6-1864FB6695DD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83" creationId="{373DCF1A-CB01-4FF7-92A2-6E505B4B80B9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84" creationId="{61AEB53A-96F1-4777-8D8D-74C33C89991A}"/>
          </ac:spMkLst>
        </pc:spChg>
        <pc:spChg chg="mod">
          <ac:chgData name="Robert Podschwadt" userId="897c409d-e2d1-47c7-b6b0-9cf67511ecd8" providerId="ADAL" clId="{046A169C-0559-4CED-A375-811A08307A84}" dt="2020-07-24T04:50:28.876" v="3022"/>
          <ac:spMkLst>
            <pc:docMk/>
            <pc:sldMk cId="845818587" sldId="311"/>
            <ac:spMk id="85" creationId="{6B779E12-1DBB-4578-9B70-048020F54A31}"/>
          </ac:spMkLst>
        </pc:spChg>
        <pc:spChg chg="del mod">
          <ac:chgData name="Robert Podschwadt" userId="897c409d-e2d1-47c7-b6b0-9cf67511ecd8" providerId="ADAL" clId="{046A169C-0559-4CED-A375-811A08307A84}" dt="2020-07-24T04:53:31.424" v="3067" actId="478"/>
          <ac:spMkLst>
            <pc:docMk/>
            <pc:sldMk cId="845818587" sldId="311"/>
            <ac:spMk id="113" creationId="{C62D8C08-0EC7-4090-95E5-38252457DB2A}"/>
          </ac:spMkLst>
        </pc:spChg>
        <pc:spChg chg="del">
          <ac:chgData name="Robert Podschwadt" userId="897c409d-e2d1-47c7-b6b0-9cf67511ecd8" providerId="ADAL" clId="{046A169C-0559-4CED-A375-811A08307A84}" dt="2020-07-24T04:52:12.482" v="3045" actId="478"/>
          <ac:spMkLst>
            <pc:docMk/>
            <pc:sldMk cId="845818587" sldId="311"/>
            <ac:spMk id="114" creationId="{3C86A92B-136D-4FD0-8C01-09B4AFFFC3AB}"/>
          </ac:spMkLst>
        </pc:spChg>
        <pc:spChg chg="del">
          <ac:chgData name="Robert Podschwadt" userId="897c409d-e2d1-47c7-b6b0-9cf67511ecd8" providerId="ADAL" clId="{046A169C-0559-4CED-A375-811A08307A84}" dt="2020-07-24T05:08:00.135" v="3161" actId="478"/>
          <ac:spMkLst>
            <pc:docMk/>
            <pc:sldMk cId="845818587" sldId="311"/>
            <ac:spMk id="115" creationId="{897ACBBE-39E6-42E4-9521-9332182881F8}"/>
          </ac:spMkLst>
        </pc:spChg>
        <pc:spChg chg="del">
          <ac:chgData name="Robert Podschwadt" userId="897c409d-e2d1-47c7-b6b0-9cf67511ecd8" providerId="ADAL" clId="{046A169C-0559-4CED-A375-811A08307A84}" dt="2020-07-24T05:08:00.135" v="3161" actId="478"/>
          <ac:spMkLst>
            <pc:docMk/>
            <pc:sldMk cId="845818587" sldId="311"/>
            <ac:spMk id="116" creationId="{FF8C2242-DD8F-457B-8510-7BE40CFE87F6}"/>
          </ac:spMkLst>
        </pc:spChg>
        <pc:spChg chg="add mod">
          <ac:chgData name="Robert Podschwadt" userId="897c409d-e2d1-47c7-b6b0-9cf67511ecd8" providerId="ADAL" clId="{046A169C-0559-4CED-A375-811A08307A84}" dt="2020-07-24T04:57:07.820" v="3091" actId="20577"/>
          <ac:spMkLst>
            <pc:docMk/>
            <pc:sldMk cId="845818587" sldId="311"/>
            <ac:spMk id="124" creationId="{F11ECE3F-D8B4-44EF-8422-1084BB3BCDE8}"/>
          </ac:spMkLst>
        </pc:spChg>
        <pc:spChg chg="del">
          <ac:chgData name="Robert Podschwadt" userId="897c409d-e2d1-47c7-b6b0-9cf67511ecd8" providerId="ADAL" clId="{046A169C-0559-4CED-A375-811A08307A84}" dt="2020-07-24T04:51:59.661" v="3036" actId="478"/>
          <ac:spMkLst>
            <pc:docMk/>
            <pc:sldMk cId="845818587" sldId="311"/>
            <ac:spMk id="127" creationId="{D37295F6-CF78-4C98-A2F2-BF25C131446D}"/>
          </ac:spMkLst>
        </pc:spChg>
        <pc:spChg chg="del">
          <ac:chgData name="Robert Podschwadt" userId="897c409d-e2d1-47c7-b6b0-9cf67511ecd8" providerId="ADAL" clId="{046A169C-0559-4CED-A375-811A08307A84}" dt="2020-07-24T04:52:06.412" v="3039" actId="478"/>
          <ac:spMkLst>
            <pc:docMk/>
            <pc:sldMk cId="845818587" sldId="311"/>
            <ac:spMk id="128" creationId="{150EDCCD-DE63-4CD5-8673-E0CF66528B22}"/>
          </ac:spMkLst>
        </pc:spChg>
        <pc:spChg chg="mod">
          <ac:chgData name="Robert Podschwadt" userId="897c409d-e2d1-47c7-b6b0-9cf67511ecd8" providerId="ADAL" clId="{046A169C-0559-4CED-A375-811A08307A84}" dt="2020-07-24T04:56:57.998" v="3085" actId="1076"/>
          <ac:spMkLst>
            <pc:docMk/>
            <pc:sldMk cId="845818587" sldId="311"/>
            <ac:spMk id="130" creationId="{BA1530B1-EE8E-46E3-9C62-2CF7C956B640}"/>
          </ac:spMkLst>
        </pc:spChg>
        <pc:spChg chg="del">
          <ac:chgData name="Robert Podschwadt" userId="897c409d-e2d1-47c7-b6b0-9cf67511ecd8" providerId="ADAL" clId="{046A169C-0559-4CED-A375-811A08307A84}" dt="2020-07-24T05:08:04.504" v="3166" actId="478"/>
          <ac:spMkLst>
            <pc:docMk/>
            <pc:sldMk cId="845818587" sldId="311"/>
            <ac:spMk id="131" creationId="{B1897A9C-91F0-4240-AF27-F10FDAACF952}"/>
          </ac:spMkLst>
        </pc:spChg>
        <pc:spChg chg="del mod topLvl">
          <ac:chgData name="Robert Podschwadt" userId="897c409d-e2d1-47c7-b6b0-9cf67511ecd8" providerId="ADAL" clId="{046A169C-0559-4CED-A375-811A08307A84}" dt="2020-07-27T00:16:16.747" v="3376" actId="478"/>
          <ac:spMkLst>
            <pc:docMk/>
            <pc:sldMk cId="845818587" sldId="311"/>
            <ac:spMk id="151" creationId="{52D76754-9399-4CB9-BE2E-B218CC0B14AF}"/>
          </ac:spMkLst>
        </pc:spChg>
        <pc:spChg chg="del">
          <ac:chgData name="Robert Podschwadt" userId="897c409d-e2d1-47c7-b6b0-9cf67511ecd8" providerId="ADAL" clId="{046A169C-0559-4CED-A375-811A08307A84}" dt="2020-07-24T04:50:36.055" v="3023" actId="478"/>
          <ac:spMkLst>
            <pc:docMk/>
            <pc:sldMk cId="845818587" sldId="311"/>
            <ac:spMk id="154" creationId="{08FEDED6-B4D1-4A02-AC3E-DD9A43855323}"/>
          </ac:spMkLst>
        </pc:spChg>
        <pc:spChg chg="del">
          <ac:chgData name="Robert Podschwadt" userId="897c409d-e2d1-47c7-b6b0-9cf67511ecd8" providerId="ADAL" clId="{046A169C-0559-4CED-A375-811A08307A84}" dt="2020-07-24T04:50:36.055" v="3023" actId="478"/>
          <ac:spMkLst>
            <pc:docMk/>
            <pc:sldMk cId="845818587" sldId="311"/>
            <ac:spMk id="161" creationId="{47B0C1C9-66A2-414E-BF51-BDA7B401CE30}"/>
          </ac:spMkLst>
        </pc:spChg>
        <pc:spChg chg="del">
          <ac:chgData name="Robert Podschwadt" userId="897c409d-e2d1-47c7-b6b0-9cf67511ecd8" providerId="ADAL" clId="{046A169C-0559-4CED-A375-811A08307A84}" dt="2020-07-24T04:50:43.902" v="3030" actId="478"/>
          <ac:spMkLst>
            <pc:docMk/>
            <pc:sldMk cId="845818587" sldId="311"/>
            <ac:spMk id="162" creationId="{8B0099D0-3F28-41F5-8E89-A412D10177AF}"/>
          </ac:spMkLst>
        </pc:spChg>
        <pc:spChg chg="del">
          <ac:chgData name="Robert Podschwadt" userId="897c409d-e2d1-47c7-b6b0-9cf67511ecd8" providerId="ADAL" clId="{046A169C-0559-4CED-A375-811A08307A84}" dt="2020-07-24T04:52:11.967" v="3044" actId="478"/>
          <ac:spMkLst>
            <pc:docMk/>
            <pc:sldMk cId="845818587" sldId="311"/>
            <ac:spMk id="163" creationId="{783FD4DE-EC14-44E6-A674-53A63D07E9A7}"/>
          </ac:spMkLst>
        </pc:spChg>
        <pc:spChg chg="del">
          <ac:chgData name="Robert Podschwadt" userId="897c409d-e2d1-47c7-b6b0-9cf67511ecd8" providerId="ADAL" clId="{046A169C-0559-4CED-A375-811A08307A84}" dt="2020-07-24T04:52:11.520" v="3043" actId="478"/>
          <ac:spMkLst>
            <pc:docMk/>
            <pc:sldMk cId="845818587" sldId="311"/>
            <ac:spMk id="164" creationId="{11FD2D2F-990A-438D-B0F7-1E7EF3BCC752}"/>
          </ac:spMkLst>
        </pc:spChg>
        <pc:spChg chg="del mod">
          <ac:chgData name="Robert Podschwadt" userId="897c409d-e2d1-47c7-b6b0-9cf67511ecd8" providerId="ADAL" clId="{046A169C-0559-4CED-A375-811A08307A84}" dt="2020-07-24T04:52:01.567" v="3038" actId="478"/>
          <ac:spMkLst>
            <pc:docMk/>
            <pc:sldMk cId="845818587" sldId="311"/>
            <ac:spMk id="165" creationId="{A4D0FD26-6B7D-4493-BF79-887CF77EF7F5}"/>
          </ac:spMkLst>
        </pc:spChg>
        <pc:spChg chg="mod">
          <ac:chgData name="Robert Podschwadt" userId="897c409d-e2d1-47c7-b6b0-9cf67511ecd8" providerId="ADAL" clId="{046A169C-0559-4CED-A375-811A08307A84}" dt="2020-07-24T04:56:57.998" v="3085" actId="1076"/>
          <ac:spMkLst>
            <pc:docMk/>
            <pc:sldMk cId="845818587" sldId="311"/>
            <ac:spMk id="166" creationId="{5CBDC781-5FB9-4E2F-ADDF-F1590915FC79}"/>
          </ac:spMkLst>
        </pc:spChg>
        <pc:spChg chg="del">
          <ac:chgData name="Robert Podschwadt" userId="897c409d-e2d1-47c7-b6b0-9cf67511ecd8" providerId="ADAL" clId="{046A169C-0559-4CED-A375-811A08307A84}" dt="2020-07-24T04:52:08.189" v="3040" actId="478"/>
          <ac:spMkLst>
            <pc:docMk/>
            <pc:sldMk cId="845818587" sldId="311"/>
            <ac:spMk id="167" creationId="{79EFBE48-065F-4658-911F-67C93D6190A8}"/>
          </ac:spMkLst>
        </pc:spChg>
        <pc:spChg chg="add mod">
          <ac:chgData name="Robert Podschwadt" userId="897c409d-e2d1-47c7-b6b0-9cf67511ecd8" providerId="ADAL" clId="{046A169C-0559-4CED-A375-811A08307A84}" dt="2020-07-24T05:08:45.494" v="3172" actId="1076"/>
          <ac:spMkLst>
            <pc:docMk/>
            <pc:sldMk cId="845818587" sldId="311"/>
            <ac:spMk id="168" creationId="{AAEF1598-2DB2-4C69-8DDA-895527011A98}"/>
          </ac:spMkLst>
        </pc:spChg>
        <pc:spChg chg="del">
          <ac:chgData name="Robert Podschwadt" userId="897c409d-e2d1-47c7-b6b0-9cf67511ecd8" providerId="ADAL" clId="{046A169C-0559-4CED-A375-811A08307A84}" dt="2020-07-24T04:52:09.140" v="3041" actId="478"/>
          <ac:spMkLst>
            <pc:docMk/>
            <pc:sldMk cId="845818587" sldId="311"/>
            <ac:spMk id="169" creationId="{74051F27-3877-4E3D-A100-20D4CF5A16A9}"/>
          </ac:spMkLst>
        </pc:spChg>
        <pc:spChg chg="del">
          <ac:chgData name="Robert Podschwadt" userId="897c409d-e2d1-47c7-b6b0-9cf67511ecd8" providerId="ADAL" clId="{046A169C-0559-4CED-A375-811A08307A84}" dt="2020-07-24T04:52:09.740" v="3042" actId="478"/>
          <ac:spMkLst>
            <pc:docMk/>
            <pc:sldMk cId="845818587" sldId="311"/>
            <ac:spMk id="170" creationId="{7E377541-D20A-4016-B1BF-C4FB4EDA25B7}"/>
          </ac:spMkLst>
        </pc:spChg>
        <pc:spChg chg="mod">
          <ac:chgData name="Robert Podschwadt" userId="897c409d-e2d1-47c7-b6b0-9cf67511ecd8" providerId="ADAL" clId="{046A169C-0559-4CED-A375-811A08307A84}" dt="2020-07-24T05:08:14.597" v="3168" actId="1076"/>
          <ac:spMkLst>
            <pc:docMk/>
            <pc:sldMk cId="845818587" sldId="311"/>
            <ac:spMk id="171" creationId="{2B6DF4ED-E4EA-45A4-B19C-A7EFD6448CEC}"/>
          </ac:spMkLst>
        </pc:spChg>
        <pc:spChg chg="mod">
          <ac:chgData name="Robert Podschwadt" userId="897c409d-e2d1-47c7-b6b0-9cf67511ecd8" providerId="ADAL" clId="{046A169C-0559-4CED-A375-811A08307A84}" dt="2020-07-24T05:08:14.597" v="3168" actId="1076"/>
          <ac:spMkLst>
            <pc:docMk/>
            <pc:sldMk cId="845818587" sldId="311"/>
            <ac:spMk id="172" creationId="{44173AB2-3433-46AA-AE22-7CA40059CD54}"/>
          </ac:spMkLst>
        </pc:spChg>
        <pc:spChg chg="mod">
          <ac:chgData name="Robert Podschwadt" userId="897c409d-e2d1-47c7-b6b0-9cf67511ecd8" providerId="ADAL" clId="{046A169C-0559-4CED-A375-811A08307A84}" dt="2020-07-24T05:08:17.098" v="3169" actId="1076"/>
          <ac:spMkLst>
            <pc:docMk/>
            <pc:sldMk cId="845818587" sldId="311"/>
            <ac:spMk id="180" creationId="{6292577E-70EA-46A4-9676-D612BFF928C1}"/>
          </ac:spMkLst>
        </pc:spChg>
        <pc:spChg chg="del">
          <ac:chgData name="Robert Podschwadt" userId="897c409d-e2d1-47c7-b6b0-9cf67511ecd8" providerId="ADAL" clId="{046A169C-0559-4CED-A375-811A08307A84}" dt="2020-07-24T05:08:00.135" v="3161" actId="478"/>
          <ac:spMkLst>
            <pc:docMk/>
            <pc:sldMk cId="845818587" sldId="311"/>
            <ac:spMk id="181" creationId="{6C9C1089-B5FC-4F4E-83F9-0478C4E96EEF}"/>
          </ac:spMkLst>
        </pc:spChg>
        <pc:spChg chg="del mod">
          <ac:chgData name="Robert Podschwadt" userId="897c409d-e2d1-47c7-b6b0-9cf67511ecd8" providerId="ADAL" clId="{046A169C-0559-4CED-A375-811A08307A84}" dt="2020-07-24T05:08:02.576" v="3164" actId="478"/>
          <ac:spMkLst>
            <pc:docMk/>
            <pc:sldMk cId="845818587" sldId="311"/>
            <ac:spMk id="182" creationId="{965D97B7-5463-436B-853C-05EBF9F7450D}"/>
          </ac:spMkLst>
        </pc:spChg>
        <pc:spChg chg="del">
          <ac:chgData name="Robert Podschwadt" userId="897c409d-e2d1-47c7-b6b0-9cf67511ecd8" providerId="ADAL" clId="{046A169C-0559-4CED-A375-811A08307A84}" dt="2020-07-24T05:08:01.627" v="3162" actId="478"/>
          <ac:spMkLst>
            <pc:docMk/>
            <pc:sldMk cId="845818587" sldId="311"/>
            <ac:spMk id="190" creationId="{C060371B-77BE-44BE-92F2-D6F3259A35AC}"/>
          </ac:spMkLst>
        </pc:spChg>
        <pc:spChg chg="add mod">
          <ac:chgData name="Robert Podschwadt" userId="897c409d-e2d1-47c7-b6b0-9cf67511ecd8" providerId="ADAL" clId="{046A169C-0559-4CED-A375-811A08307A84}" dt="2020-07-26T23:54:07.037" v="3276" actId="1076"/>
          <ac:spMkLst>
            <pc:docMk/>
            <pc:sldMk cId="845818587" sldId="311"/>
            <ac:spMk id="192" creationId="{17233046-E3B7-471D-8860-4592FBD7BC4D}"/>
          </ac:spMkLst>
        </pc:spChg>
        <pc:grpChg chg="del">
          <ac:chgData name="Robert Podschwadt" userId="897c409d-e2d1-47c7-b6b0-9cf67511ecd8" providerId="ADAL" clId="{046A169C-0559-4CED-A375-811A08307A84}" dt="2020-07-24T04:50:45.331" v="3032" actId="478"/>
          <ac:grpSpMkLst>
            <pc:docMk/>
            <pc:sldMk cId="845818587" sldId="311"/>
            <ac:grpSpMk id="19" creationId="{73173B01-04F3-42E5-99CF-BCDFFBD46113}"/>
          </ac:grpSpMkLst>
        </pc:grpChg>
        <pc:grpChg chg="add mod">
          <ac:chgData name="Robert Podschwadt" userId="897c409d-e2d1-47c7-b6b0-9cf67511ecd8" providerId="ADAL" clId="{046A169C-0559-4CED-A375-811A08307A84}" dt="2020-07-24T04:53:51.323" v="3073" actId="1076"/>
          <ac:grpSpMkLst>
            <pc:docMk/>
            <pc:sldMk cId="845818587" sldId="311"/>
            <ac:grpSpMk id="72" creationId="{5075648F-52DC-4C64-9833-F66DA041709D}"/>
          </ac:grpSpMkLst>
        </pc:grpChg>
        <pc:grpChg chg="del">
          <ac:chgData name="Robert Podschwadt" userId="897c409d-e2d1-47c7-b6b0-9cf67511ecd8" providerId="ADAL" clId="{046A169C-0559-4CED-A375-811A08307A84}" dt="2020-07-24T05:08:03.329" v="3165" actId="478"/>
          <ac:grpSpMkLst>
            <pc:docMk/>
            <pc:sldMk cId="845818587" sldId="311"/>
            <ac:grpSpMk id="117" creationId="{06E9A243-D922-4C64-99FB-7CFD30C2A582}"/>
          </ac:grpSpMkLst>
        </pc:grpChg>
        <pc:grpChg chg="del">
          <ac:chgData name="Robert Podschwadt" userId="897c409d-e2d1-47c7-b6b0-9cf67511ecd8" providerId="ADAL" clId="{046A169C-0559-4CED-A375-811A08307A84}" dt="2020-07-24T04:50:41.562" v="3029" actId="478"/>
          <ac:grpSpMkLst>
            <pc:docMk/>
            <pc:sldMk cId="845818587" sldId="311"/>
            <ac:grpSpMk id="149" creationId="{C441475B-EC1C-49D0-9A24-6F6192D468D6}"/>
          </ac:grpSpMkLst>
        </pc:grpChg>
        <pc:grpChg chg="del">
          <ac:chgData name="Robert Podschwadt" userId="897c409d-e2d1-47c7-b6b0-9cf67511ecd8" providerId="ADAL" clId="{046A169C-0559-4CED-A375-811A08307A84}" dt="2020-07-24T04:50:36.055" v="3023" actId="478"/>
          <ac:grpSpMkLst>
            <pc:docMk/>
            <pc:sldMk cId="845818587" sldId="311"/>
            <ac:grpSpMk id="156" creationId="{F7772229-2B43-4AEF-B71E-F8FE1102D75B}"/>
          </ac:grpSpMkLst>
        </pc:grpChg>
        <pc:grpChg chg="mod">
          <ac:chgData name="Robert Podschwadt" userId="897c409d-e2d1-47c7-b6b0-9cf67511ecd8" providerId="ADAL" clId="{046A169C-0559-4CED-A375-811A08307A84}" dt="2020-07-24T05:08:14.597" v="3168" actId="1076"/>
          <ac:grpSpMkLst>
            <pc:docMk/>
            <pc:sldMk cId="845818587" sldId="311"/>
            <ac:grpSpMk id="173" creationId="{1D1A866E-362E-41AA-A899-40EA493C53CC}"/>
          </ac:grpSpMkLst>
        </pc:grpChg>
        <pc:grpChg chg="del">
          <ac:chgData name="Robert Podschwadt" userId="897c409d-e2d1-47c7-b6b0-9cf67511ecd8" providerId="ADAL" clId="{046A169C-0559-4CED-A375-811A08307A84}" dt="2020-07-24T05:08:00.135" v="3161" actId="478"/>
          <ac:grpSpMkLst>
            <pc:docMk/>
            <pc:sldMk cId="845818587" sldId="311"/>
            <ac:grpSpMk id="183" creationId="{16D6042E-3EF5-4940-96E2-2E2C1406DE03}"/>
          </ac:grpSpMkLst>
        </pc:grpChg>
        <pc:picChg chg="del">
          <ac:chgData name="Robert Podschwadt" userId="897c409d-e2d1-47c7-b6b0-9cf67511ecd8" providerId="ADAL" clId="{046A169C-0559-4CED-A375-811A08307A84}" dt="2020-07-24T04:52:24.388" v="3052" actId="478"/>
          <ac:picMkLst>
            <pc:docMk/>
            <pc:sldMk cId="845818587" sldId="311"/>
            <ac:picMk id="9" creationId="{3A748BA7-0B34-4C4E-9AE9-2E1C62589DD6}"/>
          </ac:picMkLst>
        </pc:picChg>
        <pc:picChg chg="del topLvl">
          <ac:chgData name="Robert Podschwadt" userId="897c409d-e2d1-47c7-b6b0-9cf67511ecd8" providerId="ADAL" clId="{046A169C-0559-4CED-A375-811A08307A84}" dt="2020-07-24T04:50:45.331" v="3032" actId="478"/>
          <ac:picMkLst>
            <pc:docMk/>
            <pc:sldMk cId="845818587" sldId="311"/>
            <ac:picMk id="20" creationId="{249EC960-C10C-4924-A752-884AF997B8D2}"/>
          </ac:picMkLst>
        </pc:picChg>
        <pc:picChg chg="del">
          <ac:chgData name="Robert Podschwadt" userId="897c409d-e2d1-47c7-b6b0-9cf67511ecd8" providerId="ADAL" clId="{046A169C-0559-4CED-A375-811A08307A84}" dt="2020-07-24T04:50:38.269" v="3024" actId="478"/>
          <ac:picMkLst>
            <pc:docMk/>
            <pc:sldMk cId="845818587" sldId="311"/>
            <ac:picMk id="22" creationId="{EC058C95-BC50-416D-A6CA-CC12300F336B}"/>
          </ac:picMkLst>
        </pc:picChg>
        <pc:picChg chg="del">
          <ac:chgData name="Robert Podschwadt" userId="897c409d-e2d1-47c7-b6b0-9cf67511ecd8" providerId="ADAL" clId="{046A169C-0559-4CED-A375-811A08307A84}" dt="2020-07-24T04:50:36.055" v="3023" actId="478"/>
          <ac:picMkLst>
            <pc:docMk/>
            <pc:sldMk cId="845818587" sldId="311"/>
            <ac:picMk id="76" creationId="{AA2D437A-3097-4DAF-BB35-4F31A12B9307}"/>
          </ac:picMkLst>
        </pc:picChg>
        <pc:picChg chg="add mod">
          <ac:chgData name="Robert Podschwadt" userId="897c409d-e2d1-47c7-b6b0-9cf67511ecd8" providerId="ADAL" clId="{046A169C-0559-4CED-A375-811A08307A84}" dt="2020-07-24T04:54:25.388" v="3074" actId="1076"/>
          <ac:picMkLst>
            <pc:docMk/>
            <pc:sldMk cId="845818587" sldId="311"/>
            <ac:picMk id="105" creationId="{75ADCD31-EDE7-4E36-92EE-668435DF308F}"/>
          </ac:picMkLst>
        </pc:picChg>
        <pc:picChg chg="add mod">
          <ac:chgData name="Robert Podschwadt" userId="897c409d-e2d1-47c7-b6b0-9cf67511ecd8" providerId="ADAL" clId="{046A169C-0559-4CED-A375-811A08307A84}" dt="2020-07-24T04:54:26.766" v="3075" actId="1076"/>
          <ac:picMkLst>
            <pc:docMk/>
            <pc:sldMk cId="845818587" sldId="311"/>
            <ac:picMk id="106" creationId="{8FFAE31E-69F6-4761-B8A5-6932CD92512D}"/>
          </ac:picMkLst>
        </pc:picChg>
        <pc:picChg chg="add mod">
          <ac:chgData name="Robert Podschwadt" userId="897c409d-e2d1-47c7-b6b0-9cf67511ecd8" providerId="ADAL" clId="{046A169C-0559-4CED-A375-811A08307A84}" dt="2020-07-24T04:52:58.971" v="3062" actId="1076"/>
          <ac:picMkLst>
            <pc:docMk/>
            <pc:sldMk cId="845818587" sldId="311"/>
            <ac:picMk id="107" creationId="{177B7C54-69A0-4424-A48C-682E4E3D0436}"/>
          </ac:picMkLst>
        </pc:picChg>
        <pc:picChg chg="del">
          <ac:chgData name="Robert Podschwadt" userId="897c409d-e2d1-47c7-b6b0-9cf67511ecd8" providerId="ADAL" clId="{046A169C-0559-4CED-A375-811A08307A84}" dt="2020-07-24T04:52:24.995" v="3053" actId="478"/>
          <ac:picMkLst>
            <pc:docMk/>
            <pc:sldMk cId="845818587" sldId="311"/>
            <ac:picMk id="148" creationId="{E21A930A-F9CA-4072-8FA9-4B09D2C725A7}"/>
          </ac:picMkLst>
        </pc:picChg>
        <pc:picChg chg="del topLvl">
          <ac:chgData name="Robert Podschwadt" userId="897c409d-e2d1-47c7-b6b0-9cf67511ecd8" providerId="ADAL" clId="{046A169C-0559-4CED-A375-811A08307A84}" dt="2020-07-24T04:50:41.562" v="3029" actId="478"/>
          <ac:picMkLst>
            <pc:docMk/>
            <pc:sldMk cId="845818587" sldId="311"/>
            <ac:picMk id="150" creationId="{9E8F2851-6CF3-44E7-8188-F820AD089076}"/>
          </ac:picMkLst>
        </pc:picChg>
        <pc:picChg chg="del mod">
          <ac:chgData name="Robert Podschwadt" userId="897c409d-e2d1-47c7-b6b0-9cf67511ecd8" providerId="ADAL" clId="{046A169C-0559-4CED-A375-811A08307A84}" dt="2020-07-24T04:50:39.404" v="3027" actId="478"/>
          <ac:picMkLst>
            <pc:docMk/>
            <pc:sldMk cId="845818587" sldId="311"/>
            <ac:picMk id="152" creationId="{BDCFF9F4-301D-4DA3-86F2-8BF7F905A789}"/>
          </ac:picMkLst>
        </pc:picChg>
        <pc:picChg chg="del">
          <ac:chgData name="Robert Podschwadt" userId="897c409d-e2d1-47c7-b6b0-9cf67511ecd8" providerId="ADAL" clId="{046A169C-0559-4CED-A375-811A08307A84}" dt="2020-07-24T04:50:36.055" v="3023" actId="478"/>
          <ac:picMkLst>
            <pc:docMk/>
            <pc:sldMk cId="845818587" sldId="311"/>
            <ac:picMk id="153" creationId="{F14CBFD6-E9CC-4086-A2CF-08DEE433070E}"/>
          </ac:picMkLst>
        </pc:picChg>
        <pc:picChg chg="mod">
          <ac:chgData name="Robert Podschwadt" userId="897c409d-e2d1-47c7-b6b0-9cf67511ecd8" providerId="ADAL" clId="{046A169C-0559-4CED-A375-811A08307A84}" dt="2020-07-24T04:52:45.447" v="3061" actId="1076"/>
          <ac:picMkLst>
            <pc:docMk/>
            <pc:sldMk cId="845818587" sldId="311"/>
            <ac:picMk id="155" creationId="{21B3E5A4-CCC3-4E5F-9E74-C5D670BD4805}"/>
          </ac:picMkLst>
        </pc:picChg>
        <pc:picChg chg="del">
          <ac:chgData name="Robert Podschwadt" userId="897c409d-e2d1-47c7-b6b0-9cf67511ecd8" providerId="ADAL" clId="{046A169C-0559-4CED-A375-811A08307A84}" dt="2020-07-24T04:50:38.750" v="3025" actId="478"/>
          <ac:picMkLst>
            <pc:docMk/>
            <pc:sldMk cId="845818587" sldId="311"/>
            <ac:picMk id="159" creationId="{529CD970-2F1A-4104-9021-AF3009942786}"/>
          </ac:picMkLst>
        </pc:picChg>
        <pc:picChg chg="del">
          <ac:chgData name="Robert Podschwadt" userId="897c409d-e2d1-47c7-b6b0-9cf67511ecd8" providerId="ADAL" clId="{046A169C-0559-4CED-A375-811A08307A84}" dt="2020-07-24T04:50:36.055" v="3023" actId="478"/>
          <ac:picMkLst>
            <pc:docMk/>
            <pc:sldMk cId="845818587" sldId="311"/>
            <ac:picMk id="160" creationId="{99A3E4AA-EF1B-4D51-B9DE-6A9EA457B3CA}"/>
          </ac:picMkLst>
        </pc:picChg>
        <pc:picChg chg="add mod">
          <ac:chgData name="Robert Podschwadt" userId="897c409d-e2d1-47c7-b6b0-9cf67511ecd8" providerId="ADAL" clId="{046A169C-0559-4CED-A375-811A08307A84}" dt="2020-07-24T05:08:50.264" v="3173" actId="1076"/>
          <ac:picMkLst>
            <pc:docMk/>
            <pc:sldMk cId="845818587" sldId="311"/>
            <ac:picMk id="191" creationId="{B05A0E6F-9CB5-42FD-9669-AACA1366992B}"/>
          </ac:picMkLst>
        </pc:picChg>
        <pc:cxnChg chg="add del mod">
          <ac:chgData name="Robert Podschwadt" userId="897c409d-e2d1-47c7-b6b0-9cf67511ecd8" providerId="ADAL" clId="{046A169C-0559-4CED-A375-811A08307A84}" dt="2020-07-24T04:55:25.572" v="3079" actId="11529"/>
          <ac:cxnSpMkLst>
            <pc:docMk/>
            <pc:sldMk cId="845818587" sldId="311"/>
            <ac:cxnSpMk id="5" creationId="{A73658D3-35E5-48B4-8D09-38517AC892A0}"/>
          </ac:cxnSpMkLst>
        </pc:cxnChg>
        <pc:cxnChg chg="add del mod">
          <ac:chgData name="Robert Podschwadt" userId="897c409d-e2d1-47c7-b6b0-9cf67511ecd8" providerId="ADAL" clId="{046A169C-0559-4CED-A375-811A08307A84}" dt="2020-07-24T04:55:15.747" v="3078" actId="11529"/>
          <ac:cxnSpMkLst>
            <pc:docMk/>
            <pc:sldMk cId="845818587" sldId="311"/>
            <ac:cxnSpMk id="7" creationId="{AE228C7A-A76F-47BB-8DA0-AD9F8C77BE45}"/>
          </ac:cxnSpMkLst>
        </pc:cxnChg>
        <pc:cxnChg chg="add mod">
          <ac:chgData name="Robert Podschwadt" userId="897c409d-e2d1-47c7-b6b0-9cf67511ecd8" providerId="ADAL" clId="{046A169C-0559-4CED-A375-811A08307A84}" dt="2020-07-24T05:03:51.411" v="3138" actId="13822"/>
          <ac:cxnSpMkLst>
            <pc:docMk/>
            <pc:sldMk cId="845818587" sldId="311"/>
            <ac:cxnSpMk id="10" creationId="{17EC2DBB-B768-4788-B41E-469CA7F630C4}"/>
          </ac:cxnSpMkLst>
        </pc:cxnChg>
        <pc:cxnChg chg="add mod">
          <ac:chgData name="Robert Podschwadt" userId="897c409d-e2d1-47c7-b6b0-9cf67511ecd8" providerId="ADAL" clId="{046A169C-0559-4CED-A375-811A08307A84}" dt="2020-07-24T05:03:51.411" v="3138" actId="13822"/>
          <ac:cxnSpMkLst>
            <pc:docMk/>
            <pc:sldMk cId="845818587" sldId="311"/>
            <ac:cxnSpMk id="13" creationId="{13AB7F76-3E79-45A5-BB8D-6FF3C5C518B4}"/>
          </ac:cxnSpMkLst>
        </pc:cxnChg>
        <pc:cxnChg chg="add mod">
          <ac:chgData name="Robert Podschwadt" userId="897c409d-e2d1-47c7-b6b0-9cf67511ecd8" providerId="ADAL" clId="{046A169C-0559-4CED-A375-811A08307A84}" dt="2020-07-24T05:03:51.411" v="3138" actId="13822"/>
          <ac:cxnSpMkLst>
            <pc:docMk/>
            <pc:sldMk cId="845818587" sldId="311"/>
            <ac:cxnSpMk id="15" creationId="{F9BCA780-F9C3-49B2-A250-5F23D32FF644}"/>
          </ac:cxnSpMkLst>
        </pc:cxnChg>
        <pc:cxnChg chg="add mod">
          <ac:chgData name="Robert Podschwadt" userId="897c409d-e2d1-47c7-b6b0-9cf67511ecd8" providerId="ADAL" clId="{046A169C-0559-4CED-A375-811A08307A84}" dt="2020-07-24T05:03:51.411" v="3138" actId="13822"/>
          <ac:cxnSpMkLst>
            <pc:docMk/>
            <pc:sldMk cId="845818587" sldId="311"/>
            <ac:cxnSpMk id="17" creationId="{5BC1967E-16D3-40F9-BDA5-036B44B0C008}"/>
          </ac:cxnSpMkLst>
        </pc:cxnChg>
        <pc:cxnChg chg="add del mod">
          <ac:chgData name="Robert Podschwadt" userId="897c409d-e2d1-47c7-b6b0-9cf67511ecd8" providerId="ADAL" clId="{046A169C-0559-4CED-A375-811A08307A84}" dt="2020-07-24T04:58:46.566" v="3100" actId="11529"/>
          <ac:cxnSpMkLst>
            <pc:docMk/>
            <pc:sldMk cId="845818587" sldId="311"/>
            <ac:cxnSpMk id="23" creationId="{DB5E4A62-D92F-48BD-B56E-60A8D449F270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28" creationId="{CFB49B2E-67C4-4387-B635-B1F097657D29}"/>
          </ac:cxnSpMkLst>
        </pc:cxnChg>
        <pc:cxnChg chg="add del">
          <ac:chgData name="Robert Podschwadt" userId="897c409d-e2d1-47c7-b6b0-9cf67511ecd8" providerId="ADAL" clId="{046A169C-0559-4CED-A375-811A08307A84}" dt="2020-07-24T04:59:31.762" v="3105" actId="11529"/>
          <ac:cxnSpMkLst>
            <pc:docMk/>
            <pc:sldMk cId="845818587" sldId="311"/>
            <ac:cxnSpMk id="31" creationId="{6FB27563-4CF9-432A-A94E-07D78B953E16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33" creationId="{BD054886-E836-4EDF-BFD1-AC04E160BDCC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36" creationId="{D9565BC6-8F6E-468D-9B6B-9E4BA56A08D0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38" creationId="{D1DDE245-6184-4CFB-B6B7-8C35416CA790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40" creationId="{D82C7F73-441F-4C0B-BFB4-CE5F664A1403}"/>
          </ac:cxnSpMkLst>
        </pc:cxnChg>
        <pc:cxnChg chg="add mod">
          <ac:chgData name="Robert Podschwadt" userId="897c409d-e2d1-47c7-b6b0-9cf67511ecd8" providerId="ADAL" clId="{046A169C-0559-4CED-A375-811A08307A84}" dt="2020-07-24T05:03:38.359" v="3136" actId="13822"/>
          <ac:cxnSpMkLst>
            <pc:docMk/>
            <pc:sldMk cId="845818587" sldId="311"/>
            <ac:cxnSpMk id="42" creationId="{B8073496-7BFC-4859-95F6-2F4C5A35FF30}"/>
          </ac:cxnSpMkLst>
        </pc:cxnChg>
        <pc:cxnChg chg="add mod">
          <ac:chgData name="Robert Podschwadt" userId="897c409d-e2d1-47c7-b6b0-9cf67511ecd8" providerId="ADAL" clId="{046A169C-0559-4CED-A375-811A08307A84}" dt="2020-07-24T05:10:29.451" v="3185" actId="13822"/>
          <ac:cxnSpMkLst>
            <pc:docMk/>
            <pc:sldMk cId="845818587" sldId="311"/>
            <ac:cxnSpMk id="58" creationId="{42126DC7-A80E-4CB9-A036-7F473B707E7D}"/>
          </ac:cxnSpMkLst>
        </pc:cxnChg>
        <pc:cxnChg chg="add mod">
          <ac:chgData name="Robert Podschwadt" userId="897c409d-e2d1-47c7-b6b0-9cf67511ecd8" providerId="ADAL" clId="{046A169C-0559-4CED-A375-811A08307A84}" dt="2020-07-24T05:10:29.451" v="3185" actId="13822"/>
          <ac:cxnSpMkLst>
            <pc:docMk/>
            <pc:sldMk cId="845818587" sldId="311"/>
            <ac:cxnSpMk id="60" creationId="{02D92ABA-384A-4600-B407-9771A2904863}"/>
          </ac:cxnSpMkLst>
        </pc:cxnChg>
        <pc:cxnChg chg="add mod">
          <ac:chgData name="Robert Podschwadt" userId="897c409d-e2d1-47c7-b6b0-9cf67511ecd8" providerId="ADAL" clId="{046A169C-0559-4CED-A375-811A08307A84}" dt="2020-07-24T05:10:29.451" v="3185" actId="13822"/>
          <ac:cxnSpMkLst>
            <pc:docMk/>
            <pc:sldMk cId="845818587" sldId="311"/>
            <ac:cxnSpMk id="62" creationId="{58120A94-28B6-446A-B133-FDED9A607C67}"/>
          </ac:cxnSpMkLst>
        </pc:cxnChg>
        <pc:cxnChg chg="add mod">
          <ac:chgData name="Robert Podschwadt" userId="897c409d-e2d1-47c7-b6b0-9cf67511ecd8" providerId="ADAL" clId="{046A169C-0559-4CED-A375-811A08307A84}" dt="2020-07-24T05:10:29.451" v="3185" actId="13822"/>
          <ac:cxnSpMkLst>
            <pc:docMk/>
            <pc:sldMk cId="845818587" sldId="311"/>
            <ac:cxnSpMk id="64" creationId="{3F0BA6C3-E1A2-485C-98E0-1B7850484853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86" creationId="{1114BC01-1C1F-4B2F-8596-B8D76715E2B5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87" creationId="{DD374079-C6F4-4708-8519-5299989E5D94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88" creationId="{C0438C5D-8876-4684-B0E5-389F15DF787A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89" creationId="{2B2CA1A6-4490-4F8F-83BE-C88870C64C5C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0" creationId="{2BABD61F-C269-4305-A560-541C46CED129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1" creationId="{A90A81F9-6F84-4ABC-B965-D6C7A7FDB189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2" creationId="{ADBFE048-005A-499D-A7BC-7E056E0A6A72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3" creationId="{C8A17739-8A14-4E82-B5E3-4246CA045DB1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4" creationId="{7E4E8996-364F-424F-AF44-6FA0BA5D67A0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5" creationId="{DC7FBAB4-9AA1-49D4-87F4-1E77F9382F79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6" creationId="{695DABBE-DE82-4B15-BAA5-A884209021CF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7" creationId="{4F83ABAB-1090-4066-9E44-AFE18809D64F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8" creationId="{B368776B-6481-43E8-9C53-342EBD4F7370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99" creationId="{D7C08CEB-B9B6-4C6E-90EE-89A8306BC856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100" creationId="{6293D940-2085-4947-97DB-AC7C18F133B7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101" creationId="{C7717FE7-5002-40C9-A59C-DC07CCCCA576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102" creationId="{4636EDF7-06BD-44F7-B02B-87D00988EAAC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103" creationId="{C5FE0D4A-3C1A-4CC8-8059-CBF98B88666C}"/>
          </ac:cxnSpMkLst>
        </pc:cxnChg>
        <pc:cxnChg chg="mod">
          <ac:chgData name="Robert Podschwadt" userId="897c409d-e2d1-47c7-b6b0-9cf67511ecd8" providerId="ADAL" clId="{046A169C-0559-4CED-A375-811A08307A84}" dt="2020-07-24T04:50:28.876" v="3022"/>
          <ac:cxnSpMkLst>
            <pc:docMk/>
            <pc:sldMk cId="845818587" sldId="311"/>
            <ac:cxnSpMk id="104" creationId="{4E7DE5DA-8EDF-49F6-8312-5E16F8A2E79B}"/>
          </ac:cxnSpMkLst>
        </pc:cxnChg>
      </pc:sldChg>
      <pc:sldChg chg="addSp delSp modSp new mod modClrScheme chgLayout">
        <pc:chgData name="Robert Podschwadt" userId="897c409d-e2d1-47c7-b6b0-9cf67511ecd8" providerId="ADAL" clId="{046A169C-0559-4CED-A375-811A08307A84}" dt="2020-07-27T02:48:10.330" v="4285" actId="700"/>
        <pc:sldMkLst>
          <pc:docMk/>
          <pc:sldMk cId="1342900749" sldId="312"/>
        </pc:sldMkLst>
        <pc:spChg chg="del mod ord">
          <ac:chgData name="Robert Podschwadt" userId="897c409d-e2d1-47c7-b6b0-9cf67511ecd8" providerId="ADAL" clId="{046A169C-0559-4CED-A375-811A08307A84}" dt="2020-07-27T00:01:50.564" v="3292" actId="700"/>
          <ac:spMkLst>
            <pc:docMk/>
            <pc:sldMk cId="1342900749" sldId="312"/>
            <ac:spMk id="2" creationId="{14668813-C3C9-456D-8512-D6C911D04C62}"/>
          </ac:spMkLst>
        </pc:spChg>
        <pc:spChg chg="del mod ord">
          <ac:chgData name="Robert Podschwadt" userId="897c409d-e2d1-47c7-b6b0-9cf67511ecd8" providerId="ADAL" clId="{046A169C-0559-4CED-A375-811A08307A84}" dt="2020-07-27T00:01:50.564" v="3292" actId="700"/>
          <ac:spMkLst>
            <pc:docMk/>
            <pc:sldMk cId="1342900749" sldId="312"/>
            <ac:spMk id="3" creationId="{E6DFC8F8-6200-4538-B080-88AEEA3644DC}"/>
          </ac:spMkLst>
        </pc:spChg>
        <pc:spChg chg="add mod ord">
          <ac:chgData name="Robert Podschwadt" userId="897c409d-e2d1-47c7-b6b0-9cf67511ecd8" providerId="ADAL" clId="{046A169C-0559-4CED-A375-811A08307A84}" dt="2020-07-27T02:48:10.330" v="4285" actId="700"/>
          <ac:spMkLst>
            <pc:docMk/>
            <pc:sldMk cId="1342900749" sldId="312"/>
            <ac:spMk id="4" creationId="{D35924A8-8970-4562-868C-334D922D4B19}"/>
          </ac:spMkLst>
        </pc:spChg>
        <pc:spChg chg="add del mod ord">
          <ac:chgData name="Robert Podschwadt" userId="897c409d-e2d1-47c7-b6b0-9cf67511ecd8" providerId="ADAL" clId="{046A169C-0559-4CED-A375-811A08307A84}" dt="2020-07-27T02:48:10.330" v="4285" actId="700"/>
          <ac:spMkLst>
            <pc:docMk/>
            <pc:sldMk cId="1342900749" sldId="312"/>
            <ac:spMk id="5" creationId="{E9A2AB6B-52AB-4C49-AD49-81123FCF3D8B}"/>
          </ac:spMkLst>
        </pc:spChg>
        <pc:spChg chg="add mod ord">
          <ac:chgData name="Robert Podschwadt" userId="897c409d-e2d1-47c7-b6b0-9cf67511ecd8" providerId="ADAL" clId="{046A169C-0559-4CED-A375-811A08307A84}" dt="2020-07-27T02:48:10.330" v="4285" actId="700"/>
          <ac:spMkLst>
            <pc:docMk/>
            <pc:sldMk cId="1342900749" sldId="312"/>
            <ac:spMk id="6" creationId="{2C0E71C5-6762-4D50-825D-57DEE022D918}"/>
          </ac:spMkLst>
        </pc:spChg>
      </pc:sldChg>
      <pc:sldChg chg="addSp delSp modSp new mod modAnim">
        <pc:chgData name="Robert Podschwadt" userId="897c409d-e2d1-47c7-b6b0-9cf67511ecd8" providerId="ADAL" clId="{046A169C-0559-4CED-A375-811A08307A84}" dt="2020-07-27T02:29:56.205" v="4284" actId="313"/>
        <pc:sldMkLst>
          <pc:docMk/>
          <pc:sldMk cId="2494108164" sldId="313"/>
        </pc:sldMkLst>
        <pc:spChg chg="mod">
          <ac:chgData name="Robert Podschwadt" userId="897c409d-e2d1-47c7-b6b0-9cf67511ecd8" providerId="ADAL" clId="{046A169C-0559-4CED-A375-811A08307A84}" dt="2020-07-27T02:29:56.205" v="4284" actId="313"/>
          <ac:spMkLst>
            <pc:docMk/>
            <pc:sldMk cId="2494108164" sldId="313"/>
            <ac:spMk id="2" creationId="{ACEE0ED4-0F71-4729-B497-0052CAD3CBC1}"/>
          </ac:spMkLst>
        </pc:spChg>
        <pc:spChg chg="del">
          <ac:chgData name="Robert Podschwadt" userId="897c409d-e2d1-47c7-b6b0-9cf67511ecd8" providerId="ADAL" clId="{046A169C-0559-4CED-A375-811A08307A84}" dt="2020-07-27T02:07:47.116" v="4047" actId="478"/>
          <ac:spMkLst>
            <pc:docMk/>
            <pc:sldMk cId="2494108164" sldId="313"/>
            <ac:spMk id="3" creationId="{53192CA3-CC69-43A6-BC0D-A4DC3F00CB01}"/>
          </ac:spMkLst>
        </pc:spChg>
        <pc:spChg chg="add del mod">
          <ac:chgData name="Robert Podschwadt" userId="897c409d-e2d1-47c7-b6b0-9cf67511ecd8" providerId="ADAL" clId="{046A169C-0559-4CED-A375-811A08307A84}" dt="2020-07-27T02:11:17.872" v="4085" actId="11529"/>
          <ac:spMkLst>
            <pc:docMk/>
            <pc:sldMk cId="2494108164" sldId="313"/>
            <ac:spMk id="15" creationId="{E5191154-1348-4358-A1FA-DC6F8A0A8F5B}"/>
          </ac:spMkLst>
        </pc:spChg>
        <pc:spChg chg="add mod">
          <ac:chgData name="Robert Podschwadt" userId="897c409d-e2d1-47c7-b6b0-9cf67511ecd8" providerId="ADAL" clId="{046A169C-0559-4CED-A375-811A08307A84}" dt="2020-07-27T02:17:16.468" v="4181" actId="164"/>
          <ac:spMkLst>
            <pc:docMk/>
            <pc:sldMk cId="2494108164" sldId="313"/>
            <ac:spMk id="36" creationId="{40B23EA6-5C78-4EB2-931D-B22FE11E9A66}"/>
          </ac:spMkLst>
        </pc:spChg>
        <pc:spChg chg="add mod">
          <ac:chgData name="Robert Podschwadt" userId="897c409d-e2d1-47c7-b6b0-9cf67511ecd8" providerId="ADAL" clId="{046A169C-0559-4CED-A375-811A08307A84}" dt="2020-07-27T02:17:23.780" v="4183" actId="164"/>
          <ac:spMkLst>
            <pc:docMk/>
            <pc:sldMk cId="2494108164" sldId="313"/>
            <ac:spMk id="37" creationId="{FE724775-EE9A-4138-812C-4B7C677E3532}"/>
          </ac:spMkLst>
        </pc:spChg>
        <pc:spChg chg="add mod">
          <ac:chgData name="Robert Podschwadt" userId="897c409d-e2d1-47c7-b6b0-9cf67511ecd8" providerId="ADAL" clId="{046A169C-0559-4CED-A375-811A08307A84}" dt="2020-07-27T02:17:45.996" v="4199" actId="164"/>
          <ac:spMkLst>
            <pc:docMk/>
            <pc:sldMk cId="2494108164" sldId="313"/>
            <ac:spMk id="42" creationId="{3465C002-B666-4EF3-B3BA-1171D4EABD4F}"/>
          </ac:spMkLst>
        </pc:spChg>
        <pc:grpChg chg="add mod">
          <ac:chgData name="Robert Podschwadt" userId="897c409d-e2d1-47c7-b6b0-9cf67511ecd8" providerId="ADAL" clId="{046A169C-0559-4CED-A375-811A08307A84}" dt="2020-07-27T02:20:29.186" v="4233" actId="1076"/>
          <ac:grpSpMkLst>
            <pc:docMk/>
            <pc:sldMk cId="2494108164" sldId="313"/>
            <ac:grpSpMk id="18" creationId="{18BFDA3D-6780-43F6-A800-1EED576887C9}"/>
          </ac:grpSpMkLst>
        </pc:grpChg>
        <pc:grpChg chg="add mod">
          <ac:chgData name="Robert Podschwadt" userId="897c409d-e2d1-47c7-b6b0-9cf67511ecd8" providerId="ADAL" clId="{046A169C-0559-4CED-A375-811A08307A84}" dt="2020-07-27T02:17:45.996" v="4199" actId="164"/>
          <ac:grpSpMkLst>
            <pc:docMk/>
            <pc:sldMk cId="2494108164" sldId="313"/>
            <ac:grpSpMk id="38" creationId="{F6FE01B0-E3F6-48DA-932B-9712FA00FCEB}"/>
          </ac:grpSpMkLst>
        </pc:grpChg>
        <pc:grpChg chg="add mod">
          <ac:chgData name="Robert Podschwadt" userId="897c409d-e2d1-47c7-b6b0-9cf67511ecd8" providerId="ADAL" clId="{046A169C-0559-4CED-A375-811A08307A84}" dt="2020-07-27T02:25:45.472" v="4260" actId="1076"/>
          <ac:grpSpMkLst>
            <pc:docMk/>
            <pc:sldMk cId="2494108164" sldId="313"/>
            <ac:grpSpMk id="39" creationId="{565A0155-F218-4C5B-8339-D4FD5D50E80C}"/>
          </ac:grpSpMkLst>
        </pc:grpChg>
        <pc:grpChg chg="add mod">
          <ac:chgData name="Robert Podschwadt" userId="897c409d-e2d1-47c7-b6b0-9cf67511ecd8" providerId="ADAL" clId="{046A169C-0559-4CED-A375-811A08307A84}" dt="2020-07-27T02:20:51.399" v="4236" actId="1076"/>
          <ac:grpSpMkLst>
            <pc:docMk/>
            <pc:sldMk cId="2494108164" sldId="313"/>
            <ac:grpSpMk id="40" creationId="{2C538939-ACDC-4BAB-9D2C-675E1B706B3B}"/>
          </ac:grpSpMkLst>
        </pc:grpChg>
        <pc:grpChg chg="add mod">
          <ac:chgData name="Robert Podschwadt" userId="897c409d-e2d1-47c7-b6b0-9cf67511ecd8" providerId="ADAL" clId="{046A169C-0559-4CED-A375-811A08307A84}" dt="2020-07-27T02:20:50.142" v="4235" actId="1076"/>
          <ac:grpSpMkLst>
            <pc:docMk/>
            <pc:sldMk cId="2494108164" sldId="313"/>
            <ac:grpSpMk id="43" creationId="{99CC3BF1-1BF9-48F3-91DF-027913DE6D9C}"/>
          </ac:grpSpMkLst>
        </pc:grpChg>
        <pc:graphicFrameChg chg="add del mod">
          <ac:chgData name="Robert Podschwadt" userId="897c409d-e2d1-47c7-b6b0-9cf67511ecd8" providerId="ADAL" clId="{046A169C-0559-4CED-A375-811A08307A84}" dt="2020-07-27T02:13:39.745" v="4114" actId="478"/>
          <ac:graphicFrameMkLst>
            <pc:docMk/>
            <pc:sldMk cId="2494108164" sldId="313"/>
            <ac:graphicFrameMk id="19" creationId="{E0BCBD90-9DE9-4050-8D9A-4AFCD8CBE9AA}"/>
          </ac:graphicFrameMkLst>
        </pc:graphicFrameChg>
        <pc:graphicFrameChg chg="add del mod">
          <ac:chgData name="Robert Podschwadt" userId="897c409d-e2d1-47c7-b6b0-9cf67511ecd8" providerId="ADAL" clId="{046A169C-0559-4CED-A375-811A08307A84}" dt="2020-07-27T02:13:59.706" v="4121"/>
          <ac:graphicFrameMkLst>
            <pc:docMk/>
            <pc:sldMk cId="2494108164" sldId="313"/>
            <ac:graphicFrameMk id="22" creationId="{78F90E01-7980-49B9-A452-53612448033C}"/>
          </ac:graphicFrameMkLst>
        </pc:graphicFrameChg>
        <pc:picChg chg="add mod ord">
          <ac:chgData name="Robert Podschwadt" userId="897c409d-e2d1-47c7-b6b0-9cf67511ecd8" providerId="ADAL" clId="{046A169C-0559-4CED-A375-811A08307A84}" dt="2020-07-27T02:24:02.492" v="4255" actId="166"/>
          <ac:picMkLst>
            <pc:docMk/>
            <pc:sldMk cId="2494108164" sldId="313"/>
            <ac:picMk id="6" creationId="{66A570D9-5B5F-44BA-9A44-6F554599C9C6}"/>
          </ac:picMkLst>
        </pc:picChg>
        <pc:picChg chg="add mod ord">
          <ac:chgData name="Robert Podschwadt" userId="897c409d-e2d1-47c7-b6b0-9cf67511ecd8" providerId="ADAL" clId="{046A169C-0559-4CED-A375-811A08307A84}" dt="2020-07-27T02:24:02.492" v="4255" actId="166"/>
          <ac:picMkLst>
            <pc:docMk/>
            <pc:sldMk cId="2494108164" sldId="313"/>
            <ac:picMk id="8" creationId="{F618C24D-C598-4696-9AB4-B806683E559B}"/>
          </ac:picMkLst>
        </pc:picChg>
        <pc:picChg chg="add mod">
          <ac:chgData name="Robert Podschwadt" userId="897c409d-e2d1-47c7-b6b0-9cf67511ecd8" providerId="ADAL" clId="{046A169C-0559-4CED-A375-811A08307A84}" dt="2020-07-27T02:20:31.426" v="4234" actId="1076"/>
          <ac:picMkLst>
            <pc:docMk/>
            <pc:sldMk cId="2494108164" sldId="313"/>
            <ac:picMk id="10" creationId="{F90814A3-5811-4A93-85EA-5D055F02EB4B}"/>
          </ac:picMkLst>
        </pc:picChg>
        <pc:picChg chg="add mod">
          <ac:chgData name="Robert Podschwadt" userId="897c409d-e2d1-47c7-b6b0-9cf67511ecd8" providerId="ADAL" clId="{046A169C-0559-4CED-A375-811A08307A84}" dt="2020-07-27T02:12:24.582" v="4105" actId="164"/>
          <ac:picMkLst>
            <pc:docMk/>
            <pc:sldMk cId="2494108164" sldId="313"/>
            <ac:picMk id="12" creationId="{F87CB7A1-F2C4-4772-8790-62D72641F58D}"/>
          </ac:picMkLst>
        </pc:picChg>
        <pc:picChg chg="add mod">
          <ac:chgData name="Robert Podschwadt" userId="897c409d-e2d1-47c7-b6b0-9cf67511ecd8" providerId="ADAL" clId="{046A169C-0559-4CED-A375-811A08307A84}" dt="2020-07-27T02:12:24.582" v="4105" actId="164"/>
          <ac:picMkLst>
            <pc:docMk/>
            <pc:sldMk cId="2494108164" sldId="313"/>
            <ac:picMk id="14" creationId="{354B512E-BD05-4F89-9F28-5BE8E5B393B0}"/>
          </ac:picMkLst>
        </pc:picChg>
        <pc:picChg chg="add mod">
          <ac:chgData name="Robert Podschwadt" userId="897c409d-e2d1-47c7-b6b0-9cf67511ecd8" providerId="ADAL" clId="{046A169C-0559-4CED-A375-811A08307A84}" dt="2020-07-27T02:12:24.582" v="4105" actId="164"/>
          <ac:picMkLst>
            <pc:docMk/>
            <pc:sldMk cId="2494108164" sldId="313"/>
            <ac:picMk id="17" creationId="{0958DEBE-91AA-4F4B-97BB-F897EF37F975}"/>
          </ac:picMkLst>
        </pc:picChg>
        <pc:picChg chg="add del mod">
          <ac:chgData name="Robert Podschwadt" userId="897c409d-e2d1-47c7-b6b0-9cf67511ecd8" providerId="ADAL" clId="{046A169C-0559-4CED-A375-811A08307A84}" dt="2020-07-27T02:13:53.094" v="4119" actId="478"/>
          <ac:picMkLst>
            <pc:docMk/>
            <pc:sldMk cId="2494108164" sldId="313"/>
            <ac:picMk id="21" creationId="{D27097A1-F4EF-4D80-A15C-63D0D94219E1}"/>
          </ac:picMkLst>
        </pc:picChg>
        <pc:picChg chg="add del mod">
          <ac:chgData name="Robert Podschwadt" userId="897c409d-e2d1-47c7-b6b0-9cf67511ecd8" providerId="ADAL" clId="{046A169C-0559-4CED-A375-811A08307A84}" dt="2020-07-27T02:14:16.394" v="4126"/>
          <ac:picMkLst>
            <pc:docMk/>
            <pc:sldMk cId="2494108164" sldId="313"/>
            <ac:picMk id="24" creationId="{0AFAA404-CEEE-4647-8D4A-B4C8BBB4373A}"/>
          </ac:picMkLst>
        </pc:picChg>
        <pc:picChg chg="add mod ord">
          <ac:chgData name="Robert Podschwadt" userId="897c409d-e2d1-47c7-b6b0-9cf67511ecd8" providerId="ADAL" clId="{046A169C-0559-4CED-A375-811A08307A84}" dt="2020-07-27T02:24:02.492" v="4255" actId="166"/>
          <ac:picMkLst>
            <pc:docMk/>
            <pc:sldMk cId="2494108164" sldId="313"/>
            <ac:picMk id="26" creationId="{DA4AB5BD-4523-494E-8495-DC50627DBA83}"/>
          </ac:picMkLst>
        </pc:picChg>
        <pc:picChg chg="add mod">
          <ac:chgData name="Robert Podschwadt" userId="897c409d-e2d1-47c7-b6b0-9cf67511ecd8" providerId="ADAL" clId="{046A169C-0559-4CED-A375-811A08307A84}" dt="2020-07-27T02:17:23.780" v="4183" actId="164"/>
          <ac:picMkLst>
            <pc:docMk/>
            <pc:sldMk cId="2494108164" sldId="313"/>
            <ac:picMk id="28" creationId="{C76FD2A4-3AFA-4C43-93B8-7198669216AE}"/>
          </ac:picMkLst>
        </pc:picChg>
        <pc:picChg chg="add mod">
          <ac:chgData name="Robert Podschwadt" userId="897c409d-e2d1-47c7-b6b0-9cf67511ecd8" providerId="ADAL" clId="{046A169C-0559-4CED-A375-811A08307A84}" dt="2020-07-27T02:17:16.468" v="4181" actId="164"/>
          <ac:picMkLst>
            <pc:docMk/>
            <pc:sldMk cId="2494108164" sldId="313"/>
            <ac:picMk id="30" creationId="{51C528F8-139B-435C-A529-33E4E3D85076}"/>
          </ac:picMkLst>
        </pc:picChg>
        <pc:picChg chg="add mod">
          <ac:chgData name="Robert Podschwadt" userId="897c409d-e2d1-47c7-b6b0-9cf67511ecd8" providerId="ADAL" clId="{046A169C-0559-4CED-A375-811A08307A84}" dt="2020-07-27T02:17:05.984" v="4179" actId="164"/>
          <ac:picMkLst>
            <pc:docMk/>
            <pc:sldMk cId="2494108164" sldId="313"/>
            <ac:picMk id="31" creationId="{67561C9D-A47F-441E-BD69-C994EC2F0570}"/>
          </ac:picMkLst>
        </pc:picChg>
        <pc:picChg chg="add mod">
          <ac:chgData name="Robert Podschwadt" userId="897c409d-e2d1-47c7-b6b0-9cf67511ecd8" providerId="ADAL" clId="{046A169C-0559-4CED-A375-811A08307A84}" dt="2020-07-27T02:17:05.984" v="4179" actId="164"/>
          <ac:picMkLst>
            <pc:docMk/>
            <pc:sldMk cId="2494108164" sldId="313"/>
            <ac:picMk id="32" creationId="{8D498AC2-E06C-4AD9-A1BB-D3A0F01D21C0}"/>
          </ac:picMkLst>
        </pc:picChg>
        <pc:picChg chg="add mod">
          <ac:chgData name="Robert Podschwadt" userId="897c409d-e2d1-47c7-b6b0-9cf67511ecd8" providerId="ADAL" clId="{046A169C-0559-4CED-A375-811A08307A84}" dt="2020-07-27T02:17:05.984" v="4179" actId="164"/>
          <ac:picMkLst>
            <pc:docMk/>
            <pc:sldMk cId="2494108164" sldId="313"/>
            <ac:picMk id="33" creationId="{0604D7FA-26C1-445A-BA06-461D96F5E59B}"/>
          </ac:picMkLst>
        </pc:picChg>
        <pc:picChg chg="add mod">
          <ac:chgData name="Robert Podschwadt" userId="897c409d-e2d1-47c7-b6b0-9cf67511ecd8" providerId="ADAL" clId="{046A169C-0559-4CED-A375-811A08307A84}" dt="2020-07-27T02:17:05.984" v="4179" actId="164"/>
          <ac:picMkLst>
            <pc:docMk/>
            <pc:sldMk cId="2494108164" sldId="313"/>
            <ac:picMk id="34" creationId="{BE939725-2BBF-4697-8211-35658C27BE27}"/>
          </ac:picMkLst>
        </pc:pic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45" creationId="{76C919E8-6308-49CF-A2AB-973C942B8E7B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47" creationId="{C050185B-CB00-4393-B6B6-304D1432EC15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49" creationId="{C1F091B4-60CD-43F3-B61C-4C8C5465007A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51" creationId="{A2CFA0ED-F2CE-4B1C-B038-97C324AA7A6A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53" creationId="{35D9CD37-656B-48F3-963A-7BDB3C8BF7DA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55" creationId="{419E22AF-C1C9-4B0F-9783-35AEF307C4F5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57" creationId="{F0258AB5-71A5-47FB-82AB-2615268541C2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59" creationId="{4C891F2B-2C5F-4264-BA9B-ED9B138C039A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62" creationId="{8D31E470-3D6A-4FA0-BEB8-ACE86900DDD8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64" creationId="{1B59C77B-4F1B-4303-AE06-FC69E563BE73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66" creationId="{13753193-B752-4936-A906-2566E357CE85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68" creationId="{B8A84F18-309E-4F16-856A-7960B7F792E5}"/>
          </ac:cxnSpMkLst>
        </pc:cxnChg>
        <pc:cxnChg chg="add mod">
          <ac:chgData name="Robert Podschwadt" userId="897c409d-e2d1-47c7-b6b0-9cf67511ecd8" providerId="ADAL" clId="{046A169C-0559-4CED-A375-811A08307A84}" dt="2020-07-27T02:24:57.929" v="4259" actId="13822"/>
          <ac:cxnSpMkLst>
            <pc:docMk/>
            <pc:sldMk cId="2494108164" sldId="313"/>
            <ac:cxnSpMk id="69" creationId="{24F6832F-02F5-4A71-BB15-E13F607E67D1}"/>
          </ac:cxnSpMkLst>
        </pc:cxnChg>
      </pc:sldChg>
      <pc:sldChg chg="modSp new mod">
        <pc:chgData name="Robert Podschwadt" userId="897c409d-e2d1-47c7-b6b0-9cf67511ecd8" providerId="ADAL" clId="{046A169C-0559-4CED-A375-811A08307A84}" dt="2020-07-27T02:07:20.895" v="4046" actId="20577"/>
        <pc:sldMkLst>
          <pc:docMk/>
          <pc:sldMk cId="3530661544" sldId="314"/>
        </pc:sldMkLst>
        <pc:spChg chg="mod">
          <ac:chgData name="Robert Podschwadt" userId="897c409d-e2d1-47c7-b6b0-9cf67511ecd8" providerId="ADAL" clId="{046A169C-0559-4CED-A375-811A08307A84}" dt="2020-07-27T01:59:04.740" v="3679" actId="20577"/>
          <ac:spMkLst>
            <pc:docMk/>
            <pc:sldMk cId="3530661544" sldId="314"/>
            <ac:spMk id="2" creationId="{47968E5B-F343-4C85-B19D-791D29F993B2}"/>
          </ac:spMkLst>
        </pc:spChg>
        <pc:spChg chg="mod">
          <ac:chgData name="Robert Podschwadt" userId="897c409d-e2d1-47c7-b6b0-9cf67511ecd8" providerId="ADAL" clId="{046A169C-0559-4CED-A375-811A08307A84}" dt="2020-07-27T02:07:20.895" v="4046" actId="20577"/>
          <ac:spMkLst>
            <pc:docMk/>
            <pc:sldMk cId="3530661544" sldId="314"/>
            <ac:spMk id="3" creationId="{76E66827-E119-4B74-A28B-DC87E561874B}"/>
          </ac:spMkLst>
        </pc:spChg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1652832461" sldId="541"/>
        </pc:sldMkLst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1740400032" sldId="544"/>
        </pc:sldMkLst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2816456166" sldId="563"/>
        </pc:sldMkLst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2170081601" sldId="565"/>
        </pc:sldMkLst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622971436" sldId="566"/>
        </pc:sldMkLst>
      </pc:sldChg>
      <pc:sldChg chg="add">
        <pc:chgData name="Robert Podschwadt" userId="897c409d-e2d1-47c7-b6b0-9cf67511ecd8" providerId="ADAL" clId="{046A169C-0559-4CED-A375-811A08307A84}" dt="2020-07-27T02:48:13.841" v="4286"/>
        <pc:sldMkLst>
          <pc:docMk/>
          <pc:sldMk cId="3387912852" sldId="567"/>
        </pc:sldMkLst>
      </pc:sldChg>
      <pc:sldChg chg="modSp add mod">
        <pc:chgData name="Robert Podschwadt" userId="897c409d-e2d1-47c7-b6b0-9cf67511ecd8" providerId="ADAL" clId="{046A169C-0559-4CED-A375-811A08307A84}" dt="2020-07-27T02:49:02.648" v="4296" actId="20577"/>
        <pc:sldMkLst>
          <pc:docMk/>
          <pc:sldMk cId="802468779" sldId="568"/>
        </pc:sldMkLst>
        <pc:spChg chg="mod">
          <ac:chgData name="Robert Podschwadt" userId="897c409d-e2d1-47c7-b6b0-9cf67511ecd8" providerId="ADAL" clId="{046A169C-0559-4CED-A375-811A08307A84}" dt="2020-07-27T02:49:02.648" v="4296" actId="20577"/>
          <ac:spMkLst>
            <pc:docMk/>
            <pc:sldMk cId="802468779" sldId="568"/>
            <ac:spMk id="3" creationId="{412A671A-0B87-467E-AE2A-147672852D47}"/>
          </ac:spMkLst>
        </pc:spChg>
        <pc:picChg chg="mod">
          <ac:chgData name="Robert Podschwadt" userId="897c409d-e2d1-47c7-b6b0-9cf67511ecd8" providerId="ADAL" clId="{046A169C-0559-4CED-A375-811A08307A84}" dt="2020-07-27T02:48:27.124" v="4287" actId="1076"/>
          <ac:picMkLst>
            <pc:docMk/>
            <pc:sldMk cId="802468779" sldId="568"/>
            <ac:picMk id="4" creationId="{D0E08768-8782-4F59-94EB-56C9264D7D5B}"/>
          </ac:picMkLst>
        </pc:picChg>
      </pc:sldChg>
    </pc:docChg>
  </pc:docChgLst>
  <pc:docChgLst>
    <pc:chgData name="Robert Podschwadt" userId="897c409d-e2d1-47c7-b6b0-9cf67511ecd8" providerId="ADAL" clId="{7AA833E0-FF79-4ED9-9A7A-2F8C389BDE9A}"/>
    <pc:docChg chg="undo custSel addSld delSld modSld sldOrd">
      <pc:chgData name="Robert Podschwadt" userId="897c409d-e2d1-47c7-b6b0-9cf67511ecd8" providerId="ADAL" clId="{7AA833E0-FF79-4ED9-9A7A-2F8C389BDE9A}" dt="2019-10-22T03:26:44.238" v="4097" actId="20577"/>
      <pc:docMkLst>
        <pc:docMk/>
      </pc:docMkLst>
      <pc:sldChg chg="modSp">
        <pc:chgData name="Robert Podschwadt" userId="897c409d-e2d1-47c7-b6b0-9cf67511ecd8" providerId="ADAL" clId="{7AA833E0-FF79-4ED9-9A7A-2F8C389BDE9A}" dt="2019-10-22T02:43:10.693" v="3950" actId="20577"/>
        <pc:sldMkLst>
          <pc:docMk/>
          <pc:sldMk cId="1553307021" sldId="256"/>
        </pc:sldMkLst>
        <pc:spChg chg="mod">
          <ac:chgData name="Robert Podschwadt" userId="897c409d-e2d1-47c7-b6b0-9cf67511ecd8" providerId="ADAL" clId="{7AA833E0-FF79-4ED9-9A7A-2F8C389BDE9A}" dt="2019-10-22T02:43:10.693" v="3950" actId="20577"/>
          <ac:spMkLst>
            <pc:docMk/>
            <pc:sldMk cId="1553307021" sldId="256"/>
            <ac:spMk id="3" creationId="{03AEC905-CA36-4C0B-8623-7C93513E3988}"/>
          </ac:spMkLst>
        </pc:spChg>
      </pc:sldChg>
      <pc:sldChg chg="modSp">
        <pc:chgData name="Robert Podschwadt" userId="897c409d-e2d1-47c7-b6b0-9cf67511ecd8" providerId="ADAL" clId="{7AA833E0-FF79-4ED9-9A7A-2F8C389BDE9A}" dt="2019-10-22T02:47:56.613" v="3969" actId="20577"/>
        <pc:sldMkLst>
          <pc:docMk/>
          <pc:sldMk cId="1825159797" sldId="257"/>
        </pc:sldMkLst>
        <pc:spChg chg="mod">
          <ac:chgData name="Robert Podschwadt" userId="897c409d-e2d1-47c7-b6b0-9cf67511ecd8" providerId="ADAL" clId="{7AA833E0-FF79-4ED9-9A7A-2F8C389BDE9A}" dt="2019-10-22T02:47:56.613" v="3969" actId="20577"/>
          <ac:spMkLst>
            <pc:docMk/>
            <pc:sldMk cId="1825159797" sldId="257"/>
            <ac:spMk id="2" creationId="{033209E8-34CB-4AF7-9F36-A244F80444F8}"/>
          </ac:spMkLst>
        </pc:spChg>
        <pc:spChg chg="mod">
          <ac:chgData name="Robert Podschwadt" userId="897c409d-e2d1-47c7-b6b0-9cf67511ecd8" providerId="ADAL" clId="{7AA833E0-FF79-4ED9-9A7A-2F8C389BDE9A}" dt="2019-10-08T02:09:41.766" v="183" actId="20577"/>
          <ac:spMkLst>
            <pc:docMk/>
            <pc:sldMk cId="1825159797" sldId="257"/>
            <ac:spMk id="3" creationId="{1CCD5847-4BB7-4A17-B622-DF2BCA77B63A}"/>
          </ac:spMkLst>
        </pc:spChg>
        <pc:spChg chg="mod">
          <ac:chgData name="Robert Podschwadt" userId="897c409d-e2d1-47c7-b6b0-9cf67511ecd8" providerId="ADAL" clId="{7AA833E0-FF79-4ED9-9A7A-2F8C389BDE9A}" dt="2019-10-15T04:47:10.087" v="1635" actId="21"/>
          <ac:spMkLst>
            <pc:docMk/>
            <pc:sldMk cId="1825159797" sldId="257"/>
            <ac:spMk id="4" creationId="{760B3CE6-A687-46CD-A201-5934B4D11ED5}"/>
          </ac:spMkLst>
        </pc:spChg>
      </pc:sldChg>
      <pc:sldChg chg="modSp">
        <pc:chgData name="Robert Podschwadt" userId="897c409d-e2d1-47c7-b6b0-9cf67511ecd8" providerId="ADAL" clId="{7AA833E0-FF79-4ED9-9A7A-2F8C389BDE9A}" dt="2019-10-20T23:07:01.127" v="3691" actId="20577"/>
        <pc:sldMkLst>
          <pc:docMk/>
          <pc:sldMk cId="2779990938" sldId="258"/>
        </pc:sldMkLst>
        <pc:spChg chg="mod">
          <ac:chgData name="Robert Podschwadt" userId="897c409d-e2d1-47c7-b6b0-9cf67511ecd8" providerId="ADAL" clId="{7AA833E0-FF79-4ED9-9A7A-2F8C389BDE9A}" dt="2019-10-15T04:50:14.492" v="1657" actId="20577"/>
          <ac:spMkLst>
            <pc:docMk/>
            <pc:sldMk cId="2779990938" sldId="258"/>
            <ac:spMk id="2" creationId="{A71BCB5F-6C7B-4EA4-93B2-A9FAD319AC11}"/>
          </ac:spMkLst>
        </pc:spChg>
        <pc:spChg chg="mod">
          <ac:chgData name="Robert Podschwadt" userId="897c409d-e2d1-47c7-b6b0-9cf67511ecd8" providerId="ADAL" clId="{7AA833E0-FF79-4ED9-9A7A-2F8C389BDE9A}" dt="2019-10-20T23:07:01.127" v="3691" actId="20577"/>
          <ac:spMkLst>
            <pc:docMk/>
            <pc:sldMk cId="2779990938" sldId="258"/>
            <ac:spMk id="3" creationId="{3F2E3294-5F5E-47F6-8CA8-33A58B3C8EA2}"/>
          </ac:spMkLst>
        </pc:spChg>
      </pc:sldChg>
      <pc:sldChg chg="modSp">
        <pc:chgData name="Robert Podschwadt" userId="897c409d-e2d1-47c7-b6b0-9cf67511ecd8" providerId="ADAL" clId="{7AA833E0-FF79-4ED9-9A7A-2F8C389BDE9A}" dt="2019-10-22T02:58:34.462" v="4083" actId="20577"/>
        <pc:sldMkLst>
          <pc:docMk/>
          <pc:sldMk cId="700331407" sldId="259"/>
        </pc:sldMkLst>
        <pc:spChg chg="mod">
          <ac:chgData name="Robert Podschwadt" userId="897c409d-e2d1-47c7-b6b0-9cf67511ecd8" providerId="ADAL" clId="{7AA833E0-FF79-4ED9-9A7A-2F8C389BDE9A}" dt="2019-10-09T06:01:59.478" v="1019" actId="6549"/>
          <ac:spMkLst>
            <pc:docMk/>
            <pc:sldMk cId="700331407" sldId="259"/>
            <ac:spMk id="2" creationId="{A6796689-D93F-4167-966A-876198D09128}"/>
          </ac:spMkLst>
        </pc:spChg>
        <pc:spChg chg="mod">
          <ac:chgData name="Robert Podschwadt" userId="897c409d-e2d1-47c7-b6b0-9cf67511ecd8" providerId="ADAL" clId="{7AA833E0-FF79-4ED9-9A7A-2F8C389BDE9A}" dt="2019-10-22T02:58:34.462" v="4083" actId="20577"/>
          <ac:spMkLst>
            <pc:docMk/>
            <pc:sldMk cId="700331407" sldId="259"/>
            <ac:spMk id="6" creationId="{BF86640C-7E1F-4C23-B472-CABBAD1FD34B}"/>
          </ac:spMkLst>
        </pc:spChg>
        <pc:picChg chg="mod">
          <ac:chgData name="Robert Podschwadt" userId="897c409d-e2d1-47c7-b6b0-9cf67511ecd8" providerId="ADAL" clId="{7AA833E0-FF79-4ED9-9A7A-2F8C389BDE9A}" dt="2019-10-09T06:00:17.560" v="995" actId="1076"/>
          <ac:picMkLst>
            <pc:docMk/>
            <pc:sldMk cId="700331407" sldId="259"/>
            <ac:picMk id="5" creationId="{0FEB1F61-5E51-456E-BCBE-2F224F50D3FA}"/>
          </ac:picMkLst>
        </pc:picChg>
      </pc:sldChg>
      <pc:sldChg chg="addSp delSp modSp mod">
        <pc:chgData name="Robert Podschwadt" userId="897c409d-e2d1-47c7-b6b0-9cf67511ecd8" providerId="ADAL" clId="{7AA833E0-FF79-4ED9-9A7A-2F8C389BDE9A}" dt="2019-10-20T23:10:18.059" v="3777" actId="5793"/>
        <pc:sldMkLst>
          <pc:docMk/>
          <pc:sldMk cId="2700708944" sldId="260"/>
        </pc:sldMkLst>
        <pc:spChg chg="mod">
          <ac:chgData name="Robert Podschwadt" userId="897c409d-e2d1-47c7-b6b0-9cf67511ecd8" providerId="ADAL" clId="{7AA833E0-FF79-4ED9-9A7A-2F8C389BDE9A}" dt="2019-10-15T05:22:24.567" v="1875" actId="20577"/>
          <ac:spMkLst>
            <pc:docMk/>
            <pc:sldMk cId="2700708944" sldId="260"/>
            <ac:spMk id="2" creationId="{B3A81BD0-15F2-4940-A458-72243C5CCF63}"/>
          </ac:spMkLst>
        </pc:spChg>
        <pc:spChg chg="mod">
          <ac:chgData name="Robert Podschwadt" userId="897c409d-e2d1-47c7-b6b0-9cf67511ecd8" providerId="ADAL" clId="{7AA833E0-FF79-4ED9-9A7A-2F8C389BDE9A}" dt="2019-10-20T23:10:18.059" v="3777" actId="5793"/>
          <ac:spMkLst>
            <pc:docMk/>
            <pc:sldMk cId="2700708944" sldId="260"/>
            <ac:spMk id="3" creationId="{5A5963CA-527F-4108-9DFC-27ED5533A885}"/>
          </ac:spMkLst>
        </pc:spChg>
        <pc:graphicFrameChg chg="add del mod">
          <ac:chgData name="Robert Podschwadt" userId="897c409d-e2d1-47c7-b6b0-9cf67511ecd8" providerId="ADAL" clId="{7AA833E0-FF79-4ED9-9A7A-2F8C389BDE9A}" dt="2019-10-08T02:17:36.658" v="344" actId="21"/>
          <ac:graphicFrameMkLst>
            <pc:docMk/>
            <pc:sldMk cId="2700708944" sldId="260"/>
            <ac:graphicFrameMk id="4" creationId="{B2393070-1C6D-4085-95D1-D87AB1AF866B}"/>
          </ac:graphicFrameMkLst>
        </pc:graphicFrameChg>
      </pc:sldChg>
      <pc:sldChg chg="modSp">
        <pc:chgData name="Robert Podschwadt" userId="897c409d-e2d1-47c7-b6b0-9cf67511ecd8" providerId="ADAL" clId="{7AA833E0-FF79-4ED9-9A7A-2F8C389BDE9A}" dt="2019-10-15T06:08:50.820" v="2505" actId="20577"/>
        <pc:sldMkLst>
          <pc:docMk/>
          <pc:sldMk cId="3606595592" sldId="261"/>
        </pc:sldMkLst>
        <pc:spChg chg="mod">
          <ac:chgData name="Robert Podschwadt" userId="897c409d-e2d1-47c7-b6b0-9cf67511ecd8" providerId="ADAL" clId="{7AA833E0-FF79-4ED9-9A7A-2F8C389BDE9A}" dt="2019-10-15T06:08:50.820" v="2505" actId="20577"/>
          <ac:spMkLst>
            <pc:docMk/>
            <pc:sldMk cId="3606595592" sldId="261"/>
            <ac:spMk id="2" creationId="{E6B353F6-E454-4D35-B64F-689FCB26DBD3}"/>
          </ac:spMkLst>
        </pc:spChg>
        <pc:spChg chg="mod">
          <ac:chgData name="Robert Podschwadt" userId="897c409d-e2d1-47c7-b6b0-9cf67511ecd8" providerId="ADAL" clId="{7AA833E0-FF79-4ED9-9A7A-2F8C389BDE9A}" dt="2019-10-15T05:32:01.145" v="1985" actId="27636"/>
          <ac:spMkLst>
            <pc:docMk/>
            <pc:sldMk cId="3606595592" sldId="261"/>
            <ac:spMk id="3" creationId="{15BC430D-AC81-46A9-91FA-EFE058192340}"/>
          </ac:spMkLst>
        </pc:spChg>
      </pc:sldChg>
      <pc:sldChg chg="addSp delSp modSp ord">
        <pc:chgData name="Robert Podschwadt" userId="897c409d-e2d1-47c7-b6b0-9cf67511ecd8" providerId="ADAL" clId="{7AA833E0-FF79-4ED9-9A7A-2F8C389BDE9A}" dt="2019-10-22T02:51:06" v="4063"/>
        <pc:sldMkLst>
          <pc:docMk/>
          <pc:sldMk cId="3682890338" sldId="262"/>
        </pc:sldMkLst>
        <pc:spChg chg="add mod">
          <ac:chgData name="Robert Podschwadt" userId="897c409d-e2d1-47c7-b6b0-9cf67511ecd8" providerId="ADAL" clId="{7AA833E0-FF79-4ED9-9A7A-2F8C389BDE9A}" dt="2019-10-09T06:03:54.475" v="1030" actId="6549"/>
          <ac:spMkLst>
            <pc:docMk/>
            <pc:sldMk cId="3682890338" sldId="262"/>
            <ac:spMk id="3" creationId="{8ED8CC49-9274-4DB6-9C18-1ADB2CE3002C}"/>
          </ac:spMkLst>
        </pc:spChg>
        <pc:spChg chg="add del mod">
          <ac:chgData name="Robert Podschwadt" userId="897c409d-e2d1-47c7-b6b0-9cf67511ecd8" providerId="ADAL" clId="{7AA833E0-FF79-4ED9-9A7A-2F8C389BDE9A}" dt="2019-10-09T06:05:29.105" v="1125" actId="21"/>
          <ac:spMkLst>
            <pc:docMk/>
            <pc:sldMk cId="3682890338" sldId="262"/>
            <ac:spMk id="6" creationId="{24DA14EA-5556-4014-8CCA-86C7E2F95D7E}"/>
          </ac:spMkLst>
        </pc:spChg>
        <pc:picChg chg="mod">
          <ac:chgData name="Robert Podschwadt" userId="897c409d-e2d1-47c7-b6b0-9cf67511ecd8" providerId="ADAL" clId="{7AA833E0-FF79-4ED9-9A7A-2F8C389BDE9A}" dt="2019-10-09T06:04:28.409" v="1031" actId="1076"/>
          <ac:picMkLst>
            <pc:docMk/>
            <pc:sldMk cId="3682890338" sldId="262"/>
            <ac:picMk id="5" creationId="{0648FB6E-542E-4340-9004-3357C3BD2795}"/>
          </ac:picMkLst>
        </pc:picChg>
      </pc:sldChg>
      <pc:sldChg chg="addSp delSp modSp mod modAnim">
        <pc:chgData name="Robert Podschwadt" userId="897c409d-e2d1-47c7-b6b0-9cf67511ecd8" providerId="ADAL" clId="{7AA833E0-FF79-4ED9-9A7A-2F8C389BDE9A}" dt="2019-10-20T23:10:03.208" v="3774" actId="14100"/>
        <pc:sldMkLst>
          <pc:docMk/>
          <pc:sldMk cId="1949297828" sldId="263"/>
        </pc:sldMkLst>
        <pc:spChg chg="add mod">
          <ac:chgData name="Robert Podschwadt" userId="897c409d-e2d1-47c7-b6b0-9cf67511ecd8" providerId="ADAL" clId="{7AA833E0-FF79-4ED9-9A7A-2F8C389BDE9A}" dt="2019-10-20T23:10:03.208" v="3774" actId="14100"/>
          <ac:spMkLst>
            <pc:docMk/>
            <pc:sldMk cId="1949297828" sldId="263"/>
            <ac:spMk id="7" creationId="{FB2D38C1-FC2C-44F2-A937-F31DBD6F50B1}"/>
          </ac:spMkLst>
        </pc:spChg>
        <pc:graphicFrameChg chg="mod modGraphic">
          <ac:chgData name="Robert Podschwadt" userId="897c409d-e2d1-47c7-b6b0-9cf67511ecd8" providerId="ADAL" clId="{7AA833E0-FF79-4ED9-9A7A-2F8C389BDE9A}" dt="2019-10-20T23:08:26.295" v="3758" actId="1076"/>
          <ac:graphicFrameMkLst>
            <pc:docMk/>
            <pc:sldMk cId="1949297828" sldId="263"/>
            <ac:graphicFrameMk id="4" creationId="{D72FF280-8FB1-44B9-8465-6FA264A3FFAC}"/>
          </ac:graphicFrameMkLst>
        </pc:graphicFrameChg>
        <pc:graphicFrameChg chg="mod">
          <ac:chgData name="Robert Podschwadt" userId="897c409d-e2d1-47c7-b6b0-9cf67511ecd8" providerId="ADAL" clId="{7AA833E0-FF79-4ED9-9A7A-2F8C389BDE9A}" dt="2019-10-20T23:08:17.680" v="3755" actId="1076"/>
          <ac:graphicFrameMkLst>
            <pc:docMk/>
            <pc:sldMk cId="1949297828" sldId="263"/>
            <ac:graphicFrameMk id="6" creationId="{06661090-AC54-4E0C-9E21-F1C05030244F}"/>
          </ac:graphicFrameMkLst>
        </pc:graphicFrameChg>
        <pc:graphicFrameChg chg="add del mod">
          <ac:chgData name="Robert Podschwadt" userId="897c409d-e2d1-47c7-b6b0-9cf67511ecd8" providerId="ADAL" clId="{7AA833E0-FF79-4ED9-9A7A-2F8C389BDE9A}" dt="2019-10-08T02:16:51.463" v="338" actId="21"/>
          <ac:graphicFrameMkLst>
            <pc:docMk/>
            <pc:sldMk cId="1949297828" sldId="263"/>
            <ac:graphicFrameMk id="10" creationId="{BCFF97A3-DDCF-4E2D-9BB8-D7132A2548F1}"/>
          </ac:graphicFrameMkLst>
        </pc:graphicFrameChg>
      </pc:sldChg>
      <pc:sldChg chg="modSp add">
        <pc:chgData name="Robert Podschwadt" userId="897c409d-e2d1-47c7-b6b0-9cf67511ecd8" providerId="ADAL" clId="{7AA833E0-FF79-4ED9-9A7A-2F8C389BDE9A}" dt="2019-10-22T02:49:42.348" v="4062" actId="20577"/>
        <pc:sldMkLst>
          <pc:docMk/>
          <pc:sldMk cId="1658449759" sldId="264"/>
        </pc:sldMkLst>
        <pc:spChg chg="mod">
          <ac:chgData name="Robert Podschwadt" userId="897c409d-e2d1-47c7-b6b0-9cf67511ecd8" providerId="ADAL" clId="{7AA833E0-FF79-4ED9-9A7A-2F8C389BDE9A}" dt="2019-10-08T02:09:55.827" v="213" actId="20577"/>
          <ac:spMkLst>
            <pc:docMk/>
            <pc:sldMk cId="1658449759" sldId="264"/>
            <ac:spMk id="2" creationId="{E893AE0F-4B49-4FDC-94BB-E8D60136C02F}"/>
          </ac:spMkLst>
        </pc:spChg>
        <pc:spChg chg="mod">
          <ac:chgData name="Robert Podschwadt" userId="897c409d-e2d1-47c7-b6b0-9cf67511ecd8" providerId="ADAL" clId="{7AA833E0-FF79-4ED9-9A7A-2F8C389BDE9A}" dt="2019-10-22T02:49:42.348" v="4062" actId="20577"/>
          <ac:spMkLst>
            <pc:docMk/>
            <pc:sldMk cId="1658449759" sldId="264"/>
            <ac:spMk id="3" creationId="{F32AE2EA-F48D-46F0-98DD-2B2785E947BF}"/>
          </ac:spMkLst>
        </pc:spChg>
      </pc:sldChg>
      <pc:sldChg chg="addSp delSp modSp add mod modAnim">
        <pc:chgData name="Robert Podschwadt" userId="897c409d-e2d1-47c7-b6b0-9cf67511ecd8" providerId="ADAL" clId="{7AA833E0-FF79-4ED9-9A7A-2F8C389BDE9A}" dt="2019-10-20T23:23:58.073" v="3884"/>
        <pc:sldMkLst>
          <pc:docMk/>
          <pc:sldMk cId="2424986090" sldId="265"/>
        </pc:sldMkLst>
        <pc:spChg chg="mod">
          <ac:chgData name="Robert Podschwadt" userId="897c409d-e2d1-47c7-b6b0-9cf67511ecd8" providerId="ADAL" clId="{7AA833E0-FF79-4ED9-9A7A-2F8C389BDE9A}" dt="2019-10-15T05:57:31.679" v="2057" actId="20577"/>
          <ac:spMkLst>
            <pc:docMk/>
            <pc:sldMk cId="2424986090" sldId="265"/>
            <ac:spMk id="2" creationId="{B489ED75-D308-40EF-9517-48FC3CEFF903}"/>
          </ac:spMkLst>
        </pc:spChg>
        <pc:spChg chg="del">
          <ac:chgData name="Robert Podschwadt" userId="897c409d-e2d1-47c7-b6b0-9cf67511ecd8" providerId="ADAL" clId="{7AA833E0-FF79-4ED9-9A7A-2F8C389BDE9A}" dt="2019-10-08T02:25:51.777" v="416" actId="478"/>
          <ac:spMkLst>
            <pc:docMk/>
            <pc:sldMk cId="2424986090" sldId="265"/>
            <ac:spMk id="3" creationId="{20AD377F-1E29-4C8E-A609-003D3E34E8F6}"/>
          </ac:spMkLst>
        </pc:spChg>
        <pc:spChg chg="add mod">
          <ac:chgData name="Robert Podschwadt" userId="897c409d-e2d1-47c7-b6b0-9cf67511ecd8" providerId="ADAL" clId="{7AA833E0-FF79-4ED9-9A7A-2F8C389BDE9A}" dt="2019-10-20T23:23:33.031" v="3881" actId="1076"/>
          <ac:spMkLst>
            <pc:docMk/>
            <pc:sldMk cId="2424986090" sldId="265"/>
            <ac:spMk id="6" creationId="{1C198AE3-82D8-4D54-8628-4397415F0896}"/>
          </ac:spMkLst>
        </pc:spChg>
        <pc:spChg chg="add mod">
          <ac:chgData name="Robert Podschwadt" userId="897c409d-e2d1-47c7-b6b0-9cf67511ecd8" providerId="ADAL" clId="{7AA833E0-FF79-4ED9-9A7A-2F8C389BDE9A}" dt="2019-10-20T23:22:39.895" v="3869" actId="207"/>
          <ac:spMkLst>
            <pc:docMk/>
            <pc:sldMk cId="2424986090" sldId="265"/>
            <ac:spMk id="7" creationId="{3CD07961-0C74-4E82-A039-D28A4BA72658}"/>
          </ac:spMkLst>
        </pc:spChg>
        <pc:spChg chg="add mod">
          <ac:chgData name="Robert Podschwadt" userId="897c409d-e2d1-47c7-b6b0-9cf67511ecd8" providerId="ADAL" clId="{7AA833E0-FF79-4ED9-9A7A-2F8C389BDE9A}" dt="2019-10-20T23:23:29.073" v="3880" actId="14100"/>
          <ac:spMkLst>
            <pc:docMk/>
            <pc:sldMk cId="2424986090" sldId="265"/>
            <ac:spMk id="8" creationId="{8A4591FE-E5ED-4F03-9725-CA53B5F9CC3E}"/>
          </ac:spMkLst>
        </pc:spChg>
        <pc:graphicFrameChg chg="add mod ord">
          <ac:chgData name="Robert Podschwadt" userId="897c409d-e2d1-47c7-b6b0-9cf67511ecd8" providerId="ADAL" clId="{7AA833E0-FF79-4ED9-9A7A-2F8C389BDE9A}" dt="2019-10-20T23:23:10.334" v="3873"/>
          <ac:graphicFrameMkLst>
            <pc:docMk/>
            <pc:sldMk cId="2424986090" sldId="265"/>
            <ac:graphicFrameMk id="4" creationId="{00C9ACFA-6C62-4E71-B341-D13CB38C3B20}"/>
          </ac:graphicFrameMkLst>
        </pc:graphicFrameChg>
      </pc:sldChg>
      <pc:sldChg chg="addSp delSp modSp add mod delAnim modAnim">
        <pc:chgData name="Robert Podschwadt" userId="897c409d-e2d1-47c7-b6b0-9cf67511ecd8" providerId="ADAL" clId="{7AA833E0-FF79-4ED9-9A7A-2F8C389BDE9A}" dt="2019-10-20T23:26:58.417" v="3922"/>
        <pc:sldMkLst>
          <pc:docMk/>
          <pc:sldMk cId="942731611" sldId="266"/>
        </pc:sldMkLst>
        <pc:spChg chg="del mod">
          <ac:chgData name="Robert Podschwadt" userId="897c409d-e2d1-47c7-b6b0-9cf67511ecd8" providerId="ADAL" clId="{7AA833E0-FF79-4ED9-9A7A-2F8C389BDE9A}" dt="2019-10-08T03:01:40.303" v="544" actId="478"/>
          <ac:spMkLst>
            <pc:docMk/>
            <pc:sldMk cId="942731611" sldId="266"/>
            <ac:spMk id="2" creationId="{82565447-9ED1-4E71-91DB-1CBCAF8DAA72}"/>
          </ac:spMkLst>
        </pc:spChg>
        <pc:spChg chg="del">
          <ac:chgData name="Robert Podschwadt" userId="897c409d-e2d1-47c7-b6b0-9cf67511ecd8" providerId="ADAL" clId="{7AA833E0-FF79-4ED9-9A7A-2F8C389BDE9A}" dt="2019-10-08T02:45:19.493" v="426" actId="1957"/>
          <ac:spMkLst>
            <pc:docMk/>
            <pc:sldMk cId="942731611" sldId="266"/>
            <ac:spMk id="3" creationId="{898BF824-7D8A-4151-AFD0-D906CB1DD223}"/>
          </ac:spMkLst>
        </pc:spChg>
        <pc:spChg chg="add mod">
          <ac:chgData name="Robert Podschwadt" userId="897c409d-e2d1-47c7-b6b0-9cf67511ecd8" providerId="ADAL" clId="{7AA833E0-FF79-4ED9-9A7A-2F8C389BDE9A}" dt="2019-10-20T23:25:15.746" v="3893" actId="14100"/>
          <ac:spMkLst>
            <pc:docMk/>
            <pc:sldMk cId="942731611" sldId="266"/>
            <ac:spMk id="6" creationId="{D515A6F8-9149-4F4D-90E2-3D956D81E787}"/>
          </ac:spMkLst>
        </pc:spChg>
        <pc:spChg chg="add del mod">
          <ac:chgData name="Robert Podschwadt" userId="897c409d-e2d1-47c7-b6b0-9cf67511ecd8" providerId="ADAL" clId="{7AA833E0-FF79-4ED9-9A7A-2F8C389BDE9A}" dt="2019-10-20T23:25:45.113" v="3900" actId="478"/>
          <ac:spMkLst>
            <pc:docMk/>
            <pc:sldMk cId="942731611" sldId="266"/>
            <ac:spMk id="7" creationId="{7B8D413A-17D3-4B73-B630-8BFAE0FECD23}"/>
          </ac:spMkLst>
        </pc:spChg>
        <pc:spChg chg="add mod">
          <ac:chgData name="Robert Podschwadt" userId="897c409d-e2d1-47c7-b6b0-9cf67511ecd8" providerId="ADAL" clId="{7AA833E0-FF79-4ED9-9A7A-2F8C389BDE9A}" dt="2019-10-20T23:26:07.798" v="3905" actId="14100"/>
          <ac:spMkLst>
            <pc:docMk/>
            <pc:sldMk cId="942731611" sldId="266"/>
            <ac:spMk id="8" creationId="{C5A8A1FB-2D51-4872-A1E9-FBAA41F73A1D}"/>
          </ac:spMkLst>
        </pc:spChg>
        <pc:spChg chg="add mod">
          <ac:chgData name="Robert Podschwadt" userId="897c409d-e2d1-47c7-b6b0-9cf67511ecd8" providerId="ADAL" clId="{7AA833E0-FF79-4ED9-9A7A-2F8C389BDE9A}" dt="2019-10-20T23:26:19" v="3908" actId="14100"/>
          <ac:spMkLst>
            <pc:docMk/>
            <pc:sldMk cId="942731611" sldId="266"/>
            <ac:spMk id="9" creationId="{2C13CD73-CCCA-4809-875A-03C0EE58C708}"/>
          </ac:spMkLst>
        </pc:spChg>
        <pc:spChg chg="add mod">
          <ac:chgData name="Robert Podschwadt" userId="897c409d-e2d1-47c7-b6b0-9cf67511ecd8" providerId="ADAL" clId="{7AA833E0-FF79-4ED9-9A7A-2F8C389BDE9A}" dt="2019-10-20T23:26:32.854" v="3913" actId="14100"/>
          <ac:spMkLst>
            <pc:docMk/>
            <pc:sldMk cId="942731611" sldId="266"/>
            <ac:spMk id="11" creationId="{31191CF6-D6BD-427C-9782-8EF0F8A43A5C}"/>
          </ac:spMkLst>
        </pc:spChg>
        <pc:spChg chg="add del mod">
          <ac:chgData name="Robert Podschwadt" userId="897c409d-e2d1-47c7-b6b0-9cf67511ecd8" providerId="ADAL" clId="{7AA833E0-FF79-4ED9-9A7A-2F8C389BDE9A}" dt="2019-10-08T02:45:42.655" v="431" actId="478"/>
          <ac:spMkLst>
            <pc:docMk/>
            <pc:sldMk cId="942731611" sldId="266"/>
            <ac:spMk id="12" creationId="{5C306319-0155-4B46-B6ED-DCAD3C433614}"/>
          </ac:spMkLst>
        </pc:spChg>
        <pc:spChg chg="add mod">
          <ac:chgData name="Robert Podschwadt" userId="897c409d-e2d1-47c7-b6b0-9cf67511ecd8" providerId="ADAL" clId="{7AA833E0-FF79-4ED9-9A7A-2F8C389BDE9A}" dt="2019-10-20T23:26:42.912" v="3918" actId="14100"/>
          <ac:spMkLst>
            <pc:docMk/>
            <pc:sldMk cId="942731611" sldId="266"/>
            <ac:spMk id="12" creationId="{A3ED74D1-1B58-46B1-8FF6-44FFAE9E8B25}"/>
          </ac:spMkLst>
        </pc:spChg>
        <pc:spChg chg="add mod">
          <ac:chgData name="Robert Podschwadt" userId="897c409d-e2d1-47c7-b6b0-9cf67511ecd8" providerId="ADAL" clId="{7AA833E0-FF79-4ED9-9A7A-2F8C389BDE9A}" dt="2019-10-08T03:03:50.269" v="567" actId="20577"/>
          <ac:spMkLst>
            <pc:docMk/>
            <pc:sldMk cId="942731611" sldId="266"/>
            <ac:spMk id="13" creationId="{9FFC7838-B6D6-4950-838F-096F484EDC26}"/>
          </ac:spMkLst>
        </pc:spChg>
        <pc:graphicFrameChg chg="add del mod">
          <ac:chgData name="Robert Podschwadt" userId="897c409d-e2d1-47c7-b6b0-9cf67511ecd8" providerId="ADAL" clId="{7AA833E0-FF79-4ED9-9A7A-2F8C389BDE9A}" dt="2019-10-08T02:45:40.106" v="430" actId="478"/>
          <ac:graphicFrameMkLst>
            <pc:docMk/>
            <pc:sldMk cId="942731611" sldId="266"/>
            <ac:graphicFrameMk id="9" creationId="{2DFDB79B-F870-4164-88F0-EEDAFB83A7A6}"/>
          </ac:graphicFrameMkLst>
        </pc:graphicFrameChg>
        <pc:graphicFrameChg chg="add mod">
          <ac:chgData name="Robert Podschwadt" userId="897c409d-e2d1-47c7-b6b0-9cf67511ecd8" providerId="ADAL" clId="{7AA833E0-FF79-4ED9-9A7A-2F8C389BDE9A}" dt="2019-10-20T23:24:58.555" v="3890"/>
          <ac:graphicFrameMkLst>
            <pc:docMk/>
            <pc:sldMk cId="942731611" sldId="266"/>
            <ac:graphicFrameMk id="10" creationId="{16B596DA-92AF-44D9-B837-A748753885D6}"/>
          </ac:graphicFrameMkLst>
        </pc:graphicFrameChg>
      </pc:sldChg>
      <pc:sldChg chg="modSp add ord">
        <pc:chgData name="Robert Podschwadt" userId="897c409d-e2d1-47c7-b6b0-9cf67511ecd8" providerId="ADAL" clId="{7AA833E0-FF79-4ED9-9A7A-2F8C389BDE9A}" dt="2019-10-22T02:54:02.666" v="4064"/>
        <pc:sldMkLst>
          <pc:docMk/>
          <pc:sldMk cId="3608912158" sldId="267"/>
        </pc:sldMkLst>
        <pc:spChg chg="mod">
          <ac:chgData name="Robert Podschwadt" userId="897c409d-e2d1-47c7-b6b0-9cf67511ecd8" providerId="ADAL" clId="{7AA833E0-FF79-4ED9-9A7A-2F8C389BDE9A}" dt="2019-10-09T06:05:39.611" v="1137" actId="20577"/>
          <ac:spMkLst>
            <pc:docMk/>
            <pc:sldMk cId="3608912158" sldId="267"/>
            <ac:spMk id="2" creationId="{B3A81BD0-15F2-4940-A458-72243C5CCF63}"/>
          </ac:spMkLst>
        </pc:spChg>
        <pc:spChg chg="mod">
          <ac:chgData name="Robert Podschwadt" userId="897c409d-e2d1-47c7-b6b0-9cf67511ecd8" providerId="ADAL" clId="{7AA833E0-FF79-4ED9-9A7A-2F8C389BDE9A}" dt="2019-10-20T23:07:10.268" v="3692" actId="20577"/>
          <ac:spMkLst>
            <pc:docMk/>
            <pc:sldMk cId="3608912158" sldId="267"/>
            <ac:spMk id="3" creationId="{5A5963CA-527F-4108-9DFC-27ED5533A885}"/>
          </ac:spMkLst>
        </pc:spChg>
      </pc:sldChg>
      <pc:sldChg chg="addSp delSp modSp add">
        <pc:chgData name="Robert Podschwadt" userId="897c409d-e2d1-47c7-b6b0-9cf67511ecd8" providerId="ADAL" clId="{7AA833E0-FF79-4ED9-9A7A-2F8C389BDE9A}" dt="2019-10-15T05:55:54.330" v="2038" actId="14100"/>
        <pc:sldMkLst>
          <pc:docMk/>
          <pc:sldMk cId="1879512643" sldId="268"/>
        </pc:sldMkLst>
        <pc:spChg chg="mod">
          <ac:chgData name="Robert Podschwadt" userId="897c409d-e2d1-47c7-b6b0-9cf67511ecd8" providerId="ADAL" clId="{7AA833E0-FF79-4ED9-9A7A-2F8C389BDE9A}" dt="2019-10-15T05:31:20.406" v="1979" actId="20577"/>
          <ac:spMkLst>
            <pc:docMk/>
            <pc:sldMk cId="1879512643" sldId="268"/>
            <ac:spMk id="2" creationId="{77DD530C-C639-4540-B50A-AB1F3277B9C9}"/>
          </ac:spMkLst>
        </pc:spChg>
        <pc:spChg chg="add del">
          <ac:chgData name="Robert Podschwadt" userId="897c409d-e2d1-47c7-b6b0-9cf67511ecd8" providerId="ADAL" clId="{7AA833E0-FF79-4ED9-9A7A-2F8C389BDE9A}" dt="2019-10-15T05:24:50.043" v="1899" actId="1032"/>
          <ac:spMkLst>
            <pc:docMk/>
            <pc:sldMk cId="1879512643" sldId="268"/>
            <ac:spMk id="3" creationId="{6AE9ADC9-4291-4298-A3A1-E1E25EBFABB7}"/>
          </ac:spMkLst>
        </pc:spChg>
        <pc:spChg chg="add del mod">
          <ac:chgData name="Robert Podschwadt" userId="897c409d-e2d1-47c7-b6b0-9cf67511ecd8" providerId="ADAL" clId="{7AA833E0-FF79-4ED9-9A7A-2F8C389BDE9A}" dt="2019-10-15T05:22:57.478" v="1896" actId="478"/>
          <ac:spMkLst>
            <pc:docMk/>
            <pc:sldMk cId="1879512643" sldId="268"/>
            <ac:spMk id="6" creationId="{F147EA92-494C-4FFA-8BC7-F18E8E156014}"/>
          </ac:spMkLst>
        </pc:spChg>
        <pc:spChg chg="add mod">
          <ac:chgData name="Robert Podschwadt" userId="897c409d-e2d1-47c7-b6b0-9cf67511ecd8" providerId="ADAL" clId="{7AA833E0-FF79-4ED9-9A7A-2F8C389BDE9A}" dt="2019-10-15T05:55:22.620" v="1998" actId="27636"/>
          <ac:spMkLst>
            <pc:docMk/>
            <pc:sldMk cId="1879512643" sldId="268"/>
            <ac:spMk id="9" creationId="{F450AF83-33B5-4A9F-9457-B62D581D7B1B}"/>
          </ac:spMkLst>
        </pc:spChg>
        <pc:spChg chg="add mod">
          <ac:chgData name="Robert Podschwadt" userId="897c409d-e2d1-47c7-b6b0-9cf67511ecd8" providerId="ADAL" clId="{7AA833E0-FF79-4ED9-9A7A-2F8C389BDE9A}" dt="2019-10-15T05:55:54.330" v="2038" actId="14100"/>
          <ac:spMkLst>
            <pc:docMk/>
            <pc:sldMk cId="1879512643" sldId="268"/>
            <ac:spMk id="10" creationId="{268A8A86-91AC-487F-A59C-7CF25928E625}"/>
          </ac:spMkLst>
        </pc:spChg>
        <pc:graphicFrameChg chg="add del modGraphic">
          <ac:chgData name="Robert Podschwadt" userId="897c409d-e2d1-47c7-b6b0-9cf67511ecd8" providerId="ADAL" clId="{7AA833E0-FF79-4ED9-9A7A-2F8C389BDE9A}" dt="2019-10-15T05:23:27.157" v="1898" actId="1032"/>
          <ac:graphicFrameMkLst>
            <pc:docMk/>
            <pc:sldMk cId="1879512643" sldId="268"/>
            <ac:graphicFrameMk id="7" creationId="{939CA387-F64E-44DE-B74C-ECD125A714EC}"/>
          </ac:graphicFrameMkLst>
        </pc:graphicFrameChg>
        <pc:graphicFrameChg chg="add mod modGraphic">
          <ac:chgData name="Robert Podschwadt" userId="897c409d-e2d1-47c7-b6b0-9cf67511ecd8" providerId="ADAL" clId="{7AA833E0-FF79-4ED9-9A7A-2F8C389BDE9A}" dt="2019-10-15T05:49:50.563" v="1989" actId="1076"/>
          <ac:graphicFrameMkLst>
            <pc:docMk/>
            <pc:sldMk cId="1879512643" sldId="268"/>
            <ac:graphicFrameMk id="8" creationId="{B061D7F4-80E7-4973-8B8A-4C000C485783}"/>
          </ac:graphicFrameMkLst>
        </pc:graphicFrameChg>
      </pc:sldChg>
      <pc:sldChg chg="modSp add">
        <pc:chgData name="Robert Podschwadt" userId="897c409d-e2d1-47c7-b6b0-9cf67511ecd8" providerId="ADAL" clId="{7AA833E0-FF79-4ED9-9A7A-2F8C389BDE9A}" dt="2019-10-15T06:07:55.873" v="2476" actId="20577"/>
        <pc:sldMkLst>
          <pc:docMk/>
          <pc:sldMk cId="3284986973" sldId="269"/>
        </pc:sldMkLst>
        <pc:spChg chg="mod">
          <ac:chgData name="Robert Podschwadt" userId="897c409d-e2d1-47c7-b6b0-9cf67511ecd8" providerId="ADAL" clId="{7AA833E0-FF79-4ED9-9A7A-2F8C389BDE9A}" dt="2019-10-15T05:57:44.620" v="2060" actId="20577"/>
          <ac:spMkLst>
            <pc:docMk/>
            <pc:sldMk cId="3284986973" sldId="269"/>
            <ac:spMk id="2" creationId="{5E4E4B37-0829-4E36-A065-B355FFA07270}"/>
          </ac:spMkLst>
        </pc:spChg>
        <pc:spChg chg="mod">
          <ac:chgData name="Robert Podschwadt" userId="897c409d-e2d1-47c7-b6b0-9cf67511ecd8" providerId="ADAL" clId="{7AA833E0-FF79-4ED9-9A7A-2F8C389BDE9A}" dt="2019-10-15T06:07:55.873" v="2476" actId="20577"/>
          <ac:spMkLst>
            <pc:docMk/>
            <pc:sldMk cId="3284986973" sldId="269"/>
            <ac:spMk id="3" creationId="{C8A799E8-AE38-46A2-A17D-5BE925B66BA9}"/>
          </ac:spMkLst>
        </pc:spChg>
      </pc:sldChg>
      <pc:sldChg chg="addSp delSp modSp add">
        <pc:chgData name="Robert Podschwadt" userId="897c409d-e2d1-47c7-b6b0-9cf67511ecd8" providerId="ADAL" clId="{7AA833E0-FF79-4ED9-9A7A-2F8C389BDE9A}" dt="2019-10-22T03:26:44.238" v="4097" actId="20577"/>
        <pc:sldMkLst>
          <pc:docMk/>
          <pc:sldMk cId="2445934972" sldId="270"/>
        </pc:sldMkLst>
        <pc:spChg chg="mod">
          <ac:chgData name="Robert Podschwadt" userId="897c409d-e2d1-47c7-b6b0-9cf67511ecd8" providerId="ADAL" clId="{7AA833E0-FF79-4ED9-9A7A-2F8C389BDE9A}" dt="2019-10-15T07:15:48.185" v="3001" actId="20577"/>
          <ac:spMkLst>
            <pc:docMk/>
            <pc:sldMk cId="2445934972" sldId="270"/>
            <ac:spMk id="2" creationId="{6C020DF8-A8F2-40DB-BB92-D1C519F5F5FE}"/>
          </ac:spMkLst>
        </pc:spChg>
        <pc:spChg chg="mod">
          <ac:chgData name="Robert Podschwadt" userId="897c409d-e2d1-47c7-b6b0-9cf67511ecd8" providerId="ADAL" clId="{7AA833E0-FF79-4ED9-9A7A-2F8C389BDE9A}" dt="2019-10-22T03:26:44.238" v="4097" actId="20577"/>
          <ac:spMkLst>
            <pc:docMk/>
            <pc:sldMk cId="2445934972" sldId="270"/>
            <ac:spMk id="3" creationId="{D9D2D332-9210-46C4-AEA4-FF083DFBF632}"/>
          </ac:spMkLst>
        </pc:spChg>
        <pc:graphicFrameChg chg="add del mod modGraphic">
          <ac:chgData name="Robert Podschwadt" userId="897c409d-e2d1-47c7-b6b0-9cf67511ecd8" providerId="ADAL" clId="{7AA833E0-FF79-4ED9-9A7A-2F8C389BDE9A}" dt="2019-10-15T07:10:56.776" v="2878" actId="21"/>
          <ac:graphicFrameMkLst>
            <pc:docMk/>
            <pc:sldMk cId="2445934972" sldId="270"/>
            <ac:graphicFrameMk id="6" creationId="{91BE8D74-224C-4046-9C9D-AF4336255B5C}"/>
          </ac:graphicFrameMkLst>
        </pc:graphicFrameChg>
      </pc:sldChg>
      <pc:sldChg chg="addSp modSp add">
        <pc:chgData name="Robert Podschwadt" userId="897c409d-e2d1-47c7-b6b0-9cf67511ecd8" providerId="ADAL" clId="{7AA833E0-FF79-4ED9-9A7A-2F8C389BDE9A}" dt="2019-10-20T23:13:13.220" v="3838" actId="20577"/>
        <pc:sldMkLst>
          <pc:docMk/>
          <pc:sldMk cId="2679684013" sldId="271"/>
        </pc:sldMkLst>
        <pc:spChg chg="mod">
          <ac:chgData name="Robert Podschwadt" userId="897c409d-e2d1-47c7-b6b0-9cf67511ecd8" providerId="ADAL" clId="{7AA833E0-FF79-4ED9-9A7A-2F8C389BDE9A}" dt="2019-10-15T07:15:55.283" v="3004" actId="20577"/>
          <ac:spMkLst>
            <pc:docMk/>
            <pc:sldMk cId="2679684013" sldId="271"/>
            <ac:spMk id="2" creationId="{AE9CE26B-2829-423C-BE2D-E3636D2117E7}"/>
          </ac:spMkLst>
        </pc:spChg>
        <pc:spChg chg="mod">
          <ac:chgData name="Robert Podschwadt" userId="897c409d-e2d1-47c7-b6b0-9cf67511ecd8" providerId="ADAL" clId="{7AA833E0-FF79-4ED9-9A7A-2F8C389BDE9A}" dt="2019-10-20T23:13:13.220" v="3838" actId="20577"/>
          <ac:spMkLst>
            <pc:docMk/>
            <pc:sldMk cId="2679684013" sldId="271"/>
            <ac:spMk id="3" creationId="{1D52EF95-7877-4F43-8AB8-E80325E64D04}"/>
          </ac:spMkLst>
        </pc:spChg>
        <pc:graphicFrameChg chg="add mod modGraphic">
          <ac:chgData name="Robert Podschwadt" userId="897c409d-e2d1-47c7-b6b0-9cf67511ecd8" providerId="ADAL" clId="{7AA833E0-FF79-4ED9-9A7A-2F8C389BDE9A}" dt="2019-10-15T07:15:19.764" v="2967" actId="20577"/>
          <ac:graphicFrameMkLst>
            <pc:docMk/>
            <pc:sldMk cId="2679684013" sldId="271"/>
            <ac:graphicFrameMk id="6" creationId="{81DF2F28-D079-4C0C-9730-94A00108AF73}"/>
          </ac:graphicFrameMkLst>
        </pc:graphicFrameChg>
      </pc:sldChg>
      <pc:sldChg chg="modSp add">
        <pc:chgData name="Robert Podschwadt" userId="897c409d-e2d1-47c7-b6b0-9cf67511ecd8" providerId="ADAL" clId="{7AA833E0-FF79-4ED9-9A7A-2F8C389BDE9A}" dt="2019-10-20T23:48:48.643" v="3923" actId="20577"/>
        <pc:sldMkLst>
          <pc:docMk/>
          <pc:sldMk cId="2582771569" sldId="272"/>
        </pc:sldMkLst>
        <pc:spChg chg="mod">
          <ac:chgData name="Robert Podschwadt" userId="897c409d-e2d1-47c7-b6b0-9cf67511ecd8" providerId="ADAL" clId="{7AA833E0-FF79-4ED9-9A7A-2F8C389BDE9A}" dt="2019-10-15T07:55:53.270" v="3160" actId="20577"/>
          <ac:spMkLst>
            <pc:docMk/>
            <pc:sldMk cId="2582771569" sldId="272"/>
            <ac:spMk id="2" creationId="{9D387005-C837-42F6-90D7-0BD74AC4C863}"/>
          </ac:spMkLst>
        </pc:spChg>
        <pc:spChg chg="mod">
          <ac:chgData name="Robert Podschwadt" userId="897c409d-e2d1-47c7-b6b0-9cf67511ecd8" providerId="ADAL" clId="{7AA833E0-FF79-4ED9-9A7A-2F8C389BDE9A}" dt="2019-10-20T23:48:48.643" v="3923" actId="20577"/>
          <ac:spMkLst>
            <pc:docMk/>
            <pc:sldMk cId="2582771569" sldId="272"/>
            <ac:spMk id="3" creationId="{DCC4062E-4B05-41D2-ACDD-2DB58012FE55}"/>
          </ac:spMkLst>
        </pc:spChg>
      </pc:sldChg>
      <pc:sldChg chg="add del">
        <pc:chgData name="Robert Podschwadt" userId="897c409d-e2d1-47c7-b6b0-9cf67511ecd8" providerId="ADAL" clId="{7AA833E0-FF79-4ED9-9A7A-2F8C389BDE9A}" dt="2019-10-15T07:11:07.428" v="2883"/>
        <pc:sldMkLst>
          <pc:docMk/>
          <pc:sldMk cId="4072629098" sldId="272"/>
        </pc:sldMkLst>
      </pc:sldChg>
      <pc:sldChg chg="addSp delSp modSp add">
        <pc:chgData name="Robert Podschwadt" userId="897c409d-e2d1-47c7-b6b0-9cf67511ecd8" providerId="ADAL" clId="{7AA833E0-FF79-4ED9-9A7A-2F8C389BDE9A}" dt="2019-10-15T08:17:17.971" v="3605" actId="20577"/>
        <pc:sldMkLst>
          <pc:docMk/>
          <pc:sldMk cId="2570302783" sldId="273"/>
        </pc:sldMkLst>
        <pc:spChg chg="del">
          <ac:chgData name="Robert Podschwadt" userId="897c409d-e2d1-47c7-b6b0-9cf67511ecd8" providerId="ADAL" clId="{7AA833E0-FF79-4ED9-9A7A-2F8C389BDE9A}" dt="2019-10-15T08:17:05.083" v="3582"/>
          <ac:spMkLst>
            <pc:docMk/>
            <pc:sldMk cId="2570302783" sldId="273"/>
            <ac:spMk id="2" creationId="{2D4373F3-50C4-48E4-964C-553DFCD3690D}"/>
          </ac:spMkLst>
        </pc:spChg>
        <pc:spChg chg="del">
          <ac:chgData name="Robert Podschwadt" userId="897c409d-e2d1-47c7-b6b0-9cf67511ecd8" providerId="ADAL" clId="{7AA833E0-FF79-4ED9-9A7A-2F8C389BDE9A}" dt="2019-10-15T08:17:05.083" v="3582"/>
          <ac:spMkLst>
            <pc:docMk/>
            <pc:sldMk cId="2570302783" sldId="273"/>
            <ac:spMk id="3" creationId="{B98133F4-B0C4-48B7-B449-FEDBA53B2553}"/>
          </ac:spMkLst>
        </pc:spChg>
        <pc:spChg chg="add mod">
          <ac:chgData name="Robert Podschwadt" userId="897c409d-e2d1-47c7-b6b0-9cf67511ecd8" providerId="ADAL" clId="{7AA833E0-FF79-4ED9-9A7A-2F8C389BDE9A}" dt="2019-10-15T08:17:11.235" v="3593" actId="20577"/>
          <ac:spMkLst>
            <pc:docMk/>
            <pc:sldMk cId="2570302783" sldId="273"/>
            <ac:spMk id="6" creationId="{8B0DB59B-FCF0-4B6C-9E53-4DD0C4EF7FCE}"/>
          </ac:spMkLst>
        </pc:spChg>
        <pc:spChg chg="add mod">
          <ac:chgData name="Robert Podschwadt" userId="897c409d-e2d1-47c7-b6b0-9cf67511ecd8" providerId="ADAL" clId="{7AA833E0-FF79-4ED9-9A7A-2F8C389BDE9A}" dt="2019-10-15T08:17:17.971" v="3605" actId="20577"/>
          <ac:spMkLst>
            <pc:docMk/>
            <pc:sldMk cId="2570302783" sldId="273"/>
            <ac:spMk id="7" creationId="{B491CA4A-963E-4FDC-8A97-022A46E8BBF4}"/>
          </ac:spMkLst>
        </pc:spChg>
      </pc:sldChg>
    </pc:docChg>
  </pc:docChgLst>
  <pc:docChgLst>
    <pc:chgData name="Robert Podschwadt" userId="897c409d-e2d1-47c7-b6b0-9cf67511ecd8" providerId="ADAL" clId="{151292E9-9508-4DF3-A096-0D83514BC2CD}"/>
    <pc:docChg chg="undo custSel mod addSld delSld modSld sldOrd">
      <pc:chgData name="Robert Podschwadt" userId="897c409d-e2d1-47c7-b6b0-9cf67511ecd8" providerId="ADAL" clId="{151292E9-9508-4DF3-A096-0D83514BC2CD}" dt="2020-02-06T23:24:36.711" v="6446" actId="20577"/>
      <pc:docMkLst>
        <pc:docMk/>
      </pc:docMkLst>
      <pc:sldChg chg="modTransition">
        <pc:chgData name="Robert Podschwadt" userId="897c409d-e2d1-47c7-b6b0-9cf67511ecd8" providerId="ADAL" clId="{151292E9-9508-4DF3-A096-0D83514BC2CD}" dt="2020-02-06T17:17:06.597" v="2"/>
        <pc:sldMkLst>
          <pc:docMk/>
          <pc:sldMk cId="1553307021" sldId="256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1825159797" sldId="257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700331407" sldId="259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2700708944" sldId="260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3606595592" sldId="261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3682890338" sldId="262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1949297828" sldId="263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2424986090" sldId="265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942731611" sldId="266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3608912158" sldId="267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1879512643" sldId="268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3284986973" sldId="269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2679684013" sldId="271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2582771569" sldId="272"/>
        </pc:sldMkLst>
      </pc:sldChg>
      <pc:sldChg chg="modSp mod modTransition">
        <pc:chgData name="Robert Podschwadt" userId="897c409d-e2d1-47c7-b6b0-9cf67511ecd8" providerId="ADAL" clId="{151292E9-9508-4DF3-A096-0D83514BC2CD}" dt="2020-02-06T18:59:12.213" v="550" actId="20577"/>
        <pc:sldMkLst>
          <pc:docMk/>
          <pc:sldMk cId="2570302783" sldId="273"/>
        </pc:sldMkLst>
        <pc:spChg chg="mod">
          <ac:chgData name="Robert Podschwadt" userId="897c409d-e2d1-47c7-b6b0-9cf67511ecd8" providerId="ADAL" clId="{151292E9-9508-4DF3-A096-0D83514BC2CD}" dt="2020-02-06T18:59:12.213" v="550" actId="20577"/>
          <ac:spMkLst>
            <pc:docMk/>
            <pc:sldMk cId="2570302783" sldId="273"/>
            <ac:spMk id="7" creationId="{B491CA4A-963E-4FDC-8A97-022A46E8BBF4}"/>
          </ac:spMkLst>
        </pc:spChg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3922090329" sldId="274"/>
        </pc:sldMkLst>
      </pc:sldChg>
      <pc:sldChg chg="del modTransition">
        <pc:chgData name="Robert Podschwadt" userId="897c409d-e2d1-47c7-b6b0-9cf67511ecd8" providerId="ADAL" clId="{151292E9-9508-4DF3-A096-0D83514BC2CD}" dt="2020-02-06T23:21:34.157" v="6417" actId="2696"/>
        <pc:sldMkLst>
          <pc:docMk/>
          <pc:sldMk cId="4179169858" sldId="275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852842064" sldId="276"/>
        </pc:sldMkLst>
      </pc:sldChg>
      <pc:sldChg chg="del modTransition">
        <pc:chgData name="Robert Podschwadt" userId="897c409d-e2d1-47c7-b6b0-9cf67511ecd8" providerId="ADAL" clId="{151292E9-9508-4DF3-A096-0D83514BC2CD}" dt="2020-02-06T18:58:42.934" v="484" actId="47"/>
        <pc:sldMkLst>
          <pc:docMk/>
          <pc:sldMk cId="1641761799" sldId="277"/>
        </pc:sldMkLst>
      </pc:sldChg>
      <pc:sldChg chg="modSp mod modTransition">
        <pc:chgData name="Robert Podschwadt" userId="897c409d-e2d1-47c7-b6b0-9cf67511ecd8" providerId="ADAL" clId="{151292E9-9508-4DF3-A096-0D83514BC2CD}" dt="2020-02-06T23:24:36.711" v="6446" actId="20577"/>
        <pc:sldMkLst>
          <pc:docMk/>
          <pc:sldMk cId="3845731693" sldId="278"/>
        </pc:sldMkLst>
        <pc:spChg chg="mod">
          <ac:chgData name="Robert Podschwadt" userId="897c409d-e2d1-47c7-b6b0-9cf67511ecd8" providerId="ADAL" clId="{151292E9-9508-4DF3-A096-0D83514BC2CD}" dt="2020-02-06T23:24:36.711" v="6446" actId="20577"/>
          <ac:spMkLst>
            <pc:docMk/>
            <pc:sldMk cId="3845731693" sldId="278"/>
            <ac:spMk id="5" creationId="{87313106-5B3F-4D13-A2F7-4CD555B305A8}"/>
          </ac:spMkLst>
        </pc:spChg>
      </pc:sldChg>
      <pc:sldChg chg="addSp delSp modSp mod modTransition modAnim">
        <pc:chgData name="Robert Podschwadt" userId="897c409d-e2d1-47c7-b6b0-9cf67511ecd8" providerId="ADAL" clId="{151292E9-9508-4DF3-A096-0D83514BC2CD}" dt="2020-02-06T19:14:11.941" v="647" actId="20577"/>
        <pc:sldMkLst>
          <pc:docMk/>
          <pc:sldMk cId="1041136408" sldId="279"/>
        </pc:sldMkLst>
        <pc:spChg chg="add mod">
          <ac:chgData name="Robert Podschwadt" userId="897c409d-e2d1-47c7-b6b0-9cf67511ecd8" providerId="ADAL" clId="{151292E9-9508-4DF3-A096-0D83514BC2CD}" dt="2020-02-06T19:14:11.941" v="647" actId="20577"/>
          <ac:spMkLst>
            <pc:docMk/>
            <pc:sldMk cId="1041136408" sldId="279"/>
            <ac:spMk id="5" creationId="{73B77B12-0776-47A5-B622-EAF80720C42C}"/>
          </ac:spMkLst>
        </pc:spChg>
        <pc:picChg chg="add del mod">
          <ac:chgData name="Robert Podschwadt" userId="897c409d-e2d1-47c7-b6b0-9cf67511ecd8" providerId="ADAL" clId="{151292E9-9508-4DF3-A096-0D83514BC2CD}" dt="2020-02-06T17:17:02.303" v="1"/>
          <ac:picMkLst>
            <pc:docMk/>
            <pc:sldMk cId="1041136408" sldId="279"/>
            <ac:picMk id="3" creationId="{2AACBE3E-9599-4594-ABFF-2F535B9BA6FD}"/>
          </ac:picMkLst>
        </pc:picChg>
      </pc:sldChg>
      <pc:sldChg chg="ord modTransition">
        <pc:chgData name="Robert Podschwadt" userId="897c409d-e2d1-47c7-b6b0-9cf67511ecd8" providerId="ADAL" clId="{151292E9-9508-4DF3-A096-0D83514BC2CD}" dt="2020-02-06T18:18:59.201" v="450"/>
        <pc:sldMkLst>
          <pc:docMk/>
          <pc:sldMk cId="1611598889" sldId="280"/>
        </pc:sldMkLst>
      </pc:sldChg>
      <pc:sldChg chg="addSp delSp modSp modTransition modAnim">
        <pc:chgData name="Robert Podschwadt" userId="897c409d-e2d1-47c7-b6b0-9cf67511ecd8" providerId="ADAL" clId="{151292E9-9508-4DF3-A096-0D83514BC2CD}" dt="2020-02-06T17:17:06.597" v="2"/>
        <pc:sldMkLst>
          <pc:docMk/>
          <pc:sldMk cId="2921275268" sldId="281"/>
        </pc:sldMkLst>
        <pc:picChg chg="add del mod">
          <ac:chgData name="Robert Podschwadt" userId="897c409d-e2d1-47c7-b6b0-9cf67511ecd8" providerId="ADAL" clId="{151292E9-9508-4DF3-A096-0D83514BC2CD}" dt="2020-02-06T17:17:02.303" v="1"/>
          <ac:picMkLst>
            <pc:docMk/>
            <pc:sldMk cId="2921275268" sldId="281"/>
            <ac:picMk id="5" creationId="{9D68375C-39B5-4280-9674-B364C7C2F87E}"/>
          </ac:picMkLst>
        </pc:picChg>
      </pc:sldChg>
      <pc:sldChg chg="modTransition">
        <pc:chgData name="Robert Podschwadt" userId="897c409d-e2d1-47c7-b6b0-9cf67511ecd8" providerId="ADAL" clId="{151292E9-9508-4DF3-A096-0D83514BC2CD}" dt="2020-02-06T17:17:06.597" v="2"/>
        <pc:sldMkLst>
          <pc:docMk/>
          <pc:sldMk cId="1500171170" sldId="282"/>
        </pc:sldMkLst>
      </pc:sldChg>
      <pc:sldChg chg="addSp delSp modSp modTransition modAnim">
        <pc:chgData name="Robert Podschwadt" userId="897c409d-e2d1-47c7-b6b0-9cf67511ecd8" providerId="ADAL" clId="{151292E9-9508-4DF3-A096-0D83514BC2CD}" dt="2020-02-06T17:17:06.597" v="2"/>
        <pc:sldMkLst>
          <pc:docMk/>
          <pc:sldMk cId="666217239" sldId="283"/>
        </pc:sldMkLst>
        <pc:picChg chg="add del mod">
          <ac:chgData name="Robert Podschwadt" userId="897c409d-e2d1-47c7-b6b0-9cf67511ecd8" providerId="ADAL" clId="{151292E9-9508-4DF3-A096-0D83514BC2CD}" dt="2020-02-06T17:17:02.303" v="1"/>
          <ac:picMkLst>
            <pc:docMk/>
            <pc:sldMk cId="666217239" sldId="283"/>
            <ac:picMk id="6" creationId="{8E22BF47-C4D7-4434-B792-29A4704BF37E}"/>
          </ac:picMkLst>
        </pc:picChg>
        <pc:inkChg chg="add del">
          <ac:chgData name="Robert Podschwadt" userId="897c409d-e2d1-47c7-b6b0-9cf67511ecd8" providerId="ADAL" clId="{151292E9-9508-4DF3-A096-0D83514BC2CD}" dt="2020-02-06T17:17:02.303" v="1"/>
          <ac:inkMkLst>
            <pc:docMk/>
            <pc:sldMk cId="666217239" sldId="283"/>
            <ac:inkMk id="5" creationId="{91183F54-BCA9-4936-8F46-EB61417FCB05}"/>
          </ac:inkMkLst>
        </pc:inkChg>
      </pc:sldChg>
      <pc:sldChg chg="modTransition">
        <pc:chgData name="Robert Podschwadt" userId="897c409d-e2d1-47c7-b6b0-9cf67511ecd8" providerId="ADAL" clId="{151292E9-9508-4DF3-A096-0D83514BC2CD}" dt="2020-02-06T17:17:06.597" v="2"/>
        <pc:sldMkLst>
          <pc:docMk/>
          <pc:sldMk cId="785747408" sldId="284"/>
        </pc:sldMkLst>
      </pc:sldChg>
      <pc:sldChg chg="modSp del mod modTransition">
        <pc:chgData name="Robert Podschwadt" userId="897c409d-e2d1-47c7-b6b0-9cf67511ecd8" providerId="ADAL" clId="{151292E9-9508-4DF3-A096-0D83514BC2CD}" dt="2020-02-06T21:50:53.841" v="2958" actId="2696"/>
        <pc:sldMkLst>
          <pc:docMk/>
          <pc:sldMk cId="490669257" sldId="285"/>
        </pc:sldMkLst>
        <pc:spChg chg="mod">
          <ac:chgData name="Robert Podschwadt" userId="897c409d-e2d1-47c7-b6b0-9cf67511ecd8" providerId="ADAL" clId="{151292E9-9508-4DF3-A096-0D83514BC2CD}" dt="2020-02-06T21:37:58.661" v="2648" actId="1076"/>
          <ac:spMkLst>
            <pc:docMk/>
            <pc:sldMk cId="490669257" sldId="285"/>
            <ac:spMk id="2" creationId="{7C41E817-B7C4-4A41-8AC8-022C1E66FFF9}"/>
          </ac:spMkLst>
        </pc:spChg>
        <pc:spChg chg="mod">
          <ac:chgData name="Robert Podschwadt" userId="897c409d-e2d1-47c7-b6b0-9cf67511ecd8" providerId="ADAL" clId="{151292E9-9508-4DF3-A096-0D83514BC2CD}" dt="2020-02-06T21:37:56.307" v="2647" actId="1076"/>
          <ac:spMkLst>
            <pc:docMk/>
            <pc:sldMk cId="490669257" sldId="285"/>
            <ac:spMk id="3" creationId="{644FC058-19CC-4C3B-82B4-FF71401F2096}"/>
          </ac:spMkLst>
        </pc:spChg>
      </pc:sldChg>
      <pc:sldChg chg="addSp delSp modSp add del mod">
        <pc:chgData name="Robert Podschwadt" userId="897c409d-e2d1-47c7-b6b0-9cf67511ecd8" providerId="ADAL" clId="{151292E9-9508-4DF3-A096-0D83514BC2CD}" dt="2020-02-06T18:10:03.608" v="447" actId="2696"/>
        <pc:sldMkLst>
          <pc:docMk/>
          <pc:sldMk cId="1393023940" sldId="286"/>
        </pc:sldMkLst>
        <pc:spChg chg="mod">
          <ac:chgData name="Robert Podschwadt" userId="897c409d-e2d1-47c7-b6b0-9cf67511ecd8" providerId="ADAL" clId="{151292E9-9508-4DF3-A096-0D83514BC2CD}" dt="2020-02-06T17:18:36.508" v="19" actId="20577"/>
          <ac:spMkLst>
            <pc:docMk/>
            <pc:sldMk cId="1393023940" sldId="286"/>
            <ac:spMk id="2" creationId="{EE0F3EA9-936F-45CC-A871-9A5EAF6E5093}"/>
          </ac:spMkLst>
        </pc:spChg>
        <pc:spChg chg="add del mod">
          <ac:chgData name="Robert Podschwadt" userId="897c409d-e2d1-47c7-b6b0-9cf67511ecd8" providerId="ADAL" clId="{151292E9-9508-4DF3-A096-0D83514BC2CD}" dt="2020-02-06T17:51:15.693" v="21" actId="478"/>
          <ac:spMkLst>
            <pc:docMk/>
            <pc:sldMk cId="1393023940" sldId="286"/>
            <ac:spMk id="3" creationId="{A188FD8B-446C-487A-8A54-6C8ED8AF9598}"/>
          </ac:spMkLst>
        </pc:spChg>
      </pc:sldChg>
      <pc:sldChg chg="modSp add mod">
        <pc:chgData name="Robert Podschwadt" userId="897c409d-e2d1-47c7-b6b0-9cf67511ecd8" providerId="ADAL" clId="{151292E9-9508-4DF3-A096-0D83514BC2CD}" dt="2020-02-06T21:36:56.577" v="2645" actId="20577"/>
        <pc:sldMkLst>
          <pc:docMk/>
          <pc:sldMk cId="3490027721" sldId="287"/>
        </pc:sldMkLst>
        <pc:spChg chg="mod">
          <ac:chgData name="Robert Podschwadt" userId="897c409d-e2d1-47c7-b6b0-9cf67511ecd8" providerId="ADAL" clId="{151292E9-9508-4DF3-A096-0D83514BC2CD}" dt="2020-02-06T17:53:06.469" v="91" actId="20577"/>
          <ac:spMkLst>
            <pc:docMk/>
            <pc:sldMk cId="3490027721" sldId="287"/>
            <ac:spMk id="2" creationId="{BB82AFAD-78CA-4A0B-A2CE-19704FB05436}"/>
          </ac:spMkLst>
        </pc:spChg>
        <pc:spChg chg="mod">
          <ac:chgData name="Robert Podschwadt" userId="897c409d-e2d1-47c7-b6b0-9cf67511ecd8" providerId="ADAL" clId="{151292E9-9508-4DF3-A096-0D83514BC2CD}" dt="2020-02-06T21:36:56.577" v="2645" actId="20577"/>
          <ac:spMkLst>
            <pc:docMk/>
            <pc:sldMk cId="3490027721" sldId="287"/>
            <ac:spMk id="3" creationId="{759534C9-E6E6-4C95-A7FF-10B0EAC9BE9F}"/>
          </ac:spMkLst>
        </pc:spChg>
      </pc:sldChg>
      <pc:sldChg chg="addSp delSp modSp add del mod">
        <pc:chgData name="Robert Podschwadt" userId="897c409d-e2d1-47c7-b6b0-9cf67511ecd8" providerId="ADAL" clId="{151292E9-9508-4DF3-A096-0D83514BC2CD}" dt="2020-02-06T21:14:36.387" v="2221" actId="2696"/>
        <pc:sldMkLst>
          <pc:docMk/>
          <pc:sldMk cId="2949599724" sldId="288"/>
        </pc:sldMkLst>
        <pc:spChg chg="mod">
          <ac:chgData name="Robert Podschwadt" userId="897c409d-e2d1-47c7-b6b0-9cf67511ecd8" providerId="ADAL" clId="{151292E9-9508-4DF3-A096-0D83514BC2CD}" dt="2020-02-06T20:53:51.006" v="1784" actId="1076"/>
          <ac:spMkLst>
            <pc:docMk/>
            <pc:sldMk cId="2949599724" sldId="288"/>
            <ac:spMk id="2" creationId="{C33A9E68-8CB0-4C0A-9128-C20F1D0EFDBE}"/>
          </ac:spMkLst>
        </pc:spChg>
        <pc:spChg chg="del">
          <ac:chgData name="Robert Podschwadt" userId="897c409d-e2d1-47c7-b6b0-9cf67511ecd8" providerId="ADAL" clId="{151292E9-9508-4DF3-A096-0D83514BC2CD}" dt="2020-02-06T18:31:43.053" v="452" actId="931"/>
          <ac:spMkLst>
            <pc:docMk/>
            <pc:sldMk cId="2949599724" sldId="288"/>
            <ac:spMk id="3" creationId="{18F121BE-906B-419D-8D01-91BD7CD29CC5}"/>
          </ac:spMkLst>
        </pc:spChg>
        <pc:spChg chg="add del mod">
          <ac:chgData name="Robert Podschwadt" userId="897c409d-e2d1-47c7-b6b0-9cf67511ecd8" providerId="ADAL" clId="{151292E9-9508-4DF3-A096-0D83514BC2CD}" dt="2020-02-06T21:12:55.269" v="2179" actId="21"/>
          <ac:spMkLst>
            <pc:docMk/>
            <pc:sldMk cId="2949599724" sldId="288"/>
            <ac:spMk id="7" creationId="{DAA9BCD1-404F-4066-B8FD-F39CE91E7390}"/>
          </ac:spMkLst>
        </pc:spChg>
        <pc:spChg chg="add del mod">
          <ac:chgData name="Robert Podschwadt" userId="897c409d-e2d1-47c7-b6b0-9cf67511ecd8" providerId="ADAL" clId="{151292E9-9508-4DF3-A096-0D83514BC2CD}" dt="2020-02-06T20:55:45.035" v="1790"/>
          <ac:spMkLst>
            <pc:docMk/>
            <pc:sldMk cId="2949599724" sldId="288"/>
            <ac:spMk id="8" creationId="{E1C66C3B-0CD3-4628-B535-E432D8CAB4DC}"/>
          </ac:spMkLst>
        </pc:spChg>
        <pc:spChg chg="add del mod">
          <ac:chgData name="Robert Podschwadt" userId="897c409d-e2d1-47c7-b6b0-9cf67511ecd8" providerId="ADAL" clId="{151292E9-9508-4DF3-A096-0D83514BC2CD}" dt="2020-02-06T21:12:51.927" v="2178" actId="478"/>
          <ac:spMkLst>
            <pc:docMk/>
            <pc:sldMk cId="2949599724" sldId="288"/>
            <ac:spMk id="9" creationId="{FAC21DCC-E5A3-4D14-843F-93EDF72ECDB7}"/>
          </ac:spMkLst>
        </pc:spChg>
        <pc:spChg chg="add mod">
          <ac:chgData name="Robert Podschwadt" userId="897c409d-e2d1-47c7-b6b0-9cf67511ecd8" providerId="ADAL" clId="{151292E9-9508-4DF3-A096-0D83514BC2CD}" dt="2020-02-06T21:13:03.459" v="2182" actId="21"/>
          <ac:spMkLst>
            <pc:docMk/>
            <pc:sldMk cId="2949599724" sldId="288"/>
            <ac:spMk id="11" creationId="{989B2252-1235-4B4E-9304-F2A9CDD0780E}"/>
          </ac:spMkLst>
        </pc:spChg>
        <pc:picChg chg="add del mod">
          <ac:chgData name="Robert Podschwadt" userId="897c409d-e2d1-47c7-b6b0-9cf67511ecd8" providerId="ADAL" clId="{151292E9-9508-4DF3-A096-0D83514BC2CD}" dt="2020-02-06T21:13:03.459" v="2182" actId="21"/>
          <ac:picMkLst>
            <pc:docMk/>
            <pc:sldMk cId="2949599724" sldId="288"/>
            <ac:picMk id="6" creationId="{D96AF615-CD70-4172-AB07-E448DE5F73E4}"/>
          </ac:picMkLst>
        </pc:picChg>
      </pc:sldChg>
      <pc:sldChg chg="addSp delSp modSp add mod">
        <pc:chgData name="Robert Podschwadt" userId="897c409d-e2d1-47c7-b6b0-9cf67511ecd8" providerId="ADAL" clId="{151292E9-9508-4DF3-A096-0D83514BC2CD}" dt="2020-02-06T23:22:16.717" v="6429" actId="20577"/>
        <pc:sldMkLst>
          <pc:docMk/>
          <pc:sldMk cId="2785565214" sldId="289"/>
        </pc:sldMkLst>
        <pc:spChg chg="mod">
          <ac:chgData name="Robert Podschwadt" userId="897c409d-e2d1-47c7-b6b0-9cf67511ecd8" providerId="ADAL" clId="{151292E9-9508-4DF3-A096-0D83514BC2CD}" dt="2020-02-06T18:58:28.125" v="472" actId="20577"/>
          <ac:spMkLst>
            <pc:docMk/>
            <pc:sldMk cId="2785565214" sldId="289"/>
            <ac:spMk id="2" creationId="{23AA3506-69A7-453B-8697-D88084A89675}"/>
          </ac:spMkLst>
        </pc:spChg>
        <pc:spChg chg="add del">
          <ac:chgData name="Robert Podschwadt" userId="897c409d-e2d1-47c7-b6b0-9cf67511ecd8" providerId="ADAL" clId="{151292E9-9508-4DF3-A096-0D83514BC2CD}" dt="2020-02-06T19:33:02.165" v="888" actId="478"/>
          <ac:spMkLst>
            <pc:docMk/>
            <pc:sldMk cId="2785565214" sldId="289"/>
            <ac:spMk id="3" creationId="{5170FDC4-0B02-497F-8181-39E4C6F5E998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34" creationId="{65A65AD6-C5E2-4FD8-9A76-30FD637C178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42" creationId="{B4CCCE5A-ACC9-4D79-9E14-6B4FA881783D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43" creationId="{5E316217-DC1F-4A3E-996D-AABB175554E7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44" creationId="{883C4FEB-52F0-405F-AC26-6DDB3A0BC46D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49" creationId="{FFD66709-C46C-4DB9-A3A5-9EB6D795800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50" creationId="{AB900D71-1AEB-4FCB-B7F2-C81B543FAE7C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51" creationId="{87FF0A3C-A688-4987-9680-D5117A8D419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54" creationId="{CC18DF7C-0D7F-4FD3-B666-114818F4B991}"/>
          </ac:spMkLst>
        </pc:spChg>
        <pc:spChg chg="add del mod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55" creationId="{6ACE25B9-FFF9-4F7D-B30E-56DF2DEE6D7D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58" creationId="{17966DD3-357F-443F-AF46-3E3F04B997A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60" creationId="{5AFCBF18-82EF-432B-8643-9EFD4979D523}"/>
          </ac:spMkLst>
        </pc:spChg>
        <pc:spChg chg="add del mod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62" creationId="{8511141B-DD81-401A-8DAD-AAF0B7263A3B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63" creationId="{EF655F50-8776-4BFE-9999-9F352CC265A7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95" creationId="{5C80E0C9-B93D-4136-A6BD-30FFC69E2C1C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96" creationId="{A375F84A-31D0-4F3F-8342-E4C737B5C3DD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98" creationId="{1A256E89-B789-4626-8FB4-2D98DBE73FCF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99" creationId="{C8885FE4-EF5C-4D51-AE85-7BD23C22B082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01" creationId="{349AC212-BAE9-4980-82B6-7220D710B554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02" creationId="{BFBE852C-C8E5-4501-A6F8-81105C4FA304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03" creationId="{61D67F57-619C-4502-89D8-676E82CBE27A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04" creationId="{69C5E49B-6A0D-4511-9FC3-3656AD7FBDAE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12" creationId="{F1527AC0-AEAD-42D8-80B8-79D0B292488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27" creationId="{BDC7D5D7-9C71-43F3-8557-6A50E985F679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35" creationId="{5AEBC2D7-F9BA-4B10-B76A-4FE8CA5F62A6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36" creationId="{746AB733-EFE1-4308-BADD-D105F8FDBDD5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1" creationId="{E402E3E0-16F7-4C0B-AFFD-B2325DD1B7A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4" creationId="{84464A4F-F9E4-4B7C-A7F0-C70C02652BED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5" creationId="{25A4D6B3-60C6-4801-9593-630E3096C144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6" creationId="{5D7CAA1E-9343-4E9E-BABF-01B73D7CD0A7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8" creationId="{B7B81C80-2E98-4FDC-890E-F718162F2EE6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59" creationId="{12390D13-FB9D-4569-9721-51FF3D2B4350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2" creationId="{9F42CA26-B470-45E8-ADC4-893825F83EA2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4" creationId="{F55F470E-CC82-4620-9496-D6D64769252E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5" creationId="{15F44C45-A6B8-4198-ACF9-DCC99C8B3684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6" creationId="{448968B0-57DE-4BD9-AA5B-933EDCF9BD3C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8" creationId="{89AA242F-6ABD-4CD9-A1F7-664488447848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69" creationId="{A3B5FB63-2FB8-46F3-AEF1-08640D9B0C11}"/>
          </ac:spMkLst>
        </pc:spChg>
        <pc:spChg chg="add del">
          <ac:chgData name="Robert Podschwadt" userId="897c409d-e2d1-47c7-b6b0-9cf67511ecd8" providerId="ADAL" clId="{151292E9-9508-4DF3-A096-0D83514BC2CD}" dt="2020-02-06T19:31:04.402" v="884"/>
          <ac:spMkLst>
            <pc:docMk/>
            <pc:sldMk cId="2785565214" sldId="289"/>
            <ac:spMk id="170" creationId="{CE4C8E1C-77BD-4116-878F-6DEE66127DBC}"/>
          </ac:spMkLst>
        </pc:spChg>
        <pc:spChg chg="add mod">
          <ac:chgData name="Robert Podschwadt" userId="897c409d-e2d1-47c7-b6b0-9cf67511ecd8" providerId="ADAL" clId="{151292E9-9508-4DF3-A096-0D83514BC2CD}" dt="2020-02-06T19:52:35.755" v="964" actId="1076"/>
          <ac:spMkLst>
            <pc:docMk/>
            <pc:sldMk cId="2785565214" sldId="289"/>
            <ac:spMk id="173" creationId="{761396F5-CAA6-4E95-8EAA-8F10BD4EC51D}"/>
          </ac:spMkLst>
        </pc:spChg>
        <pc:spChg chg="add mod">
          <ac:chgData name="Robert Podschwadt" userId="897c409d-e2d1-47c7-b6b0-9cf67511ecd8" providerId="ADAL" clId="{151292E9-9508-4DF3-A096-0D83514BC2CD}" dt="2020-02-06T19:50:04.754" v="928" actId="1076"/>
          <ac:spMkLst>
            <pc:docMk/>
            <pc:sldMk cId="2785565214" sldId="289"/>
            <ac:spMk id="204" creationId="{325FABE0-ECB9-45F2-BC4F-A3BE892E62D5}"/>
          </ac:spMkLst>
        </pc:spChg>
        <pc:spChg chg="add mod">
          <ac:chgData name="Robert Podschwadt" userId="897c409d-e2d1-47c7-b6b0-9cf67511ecd8" providerId="ADAL" clId="{151292E9-9508-4DF3-A096-0D83514BC2CD}" dt="2020-02-06T19:52:20.989" v="961" actId="255"/>
          <ac:spMkLst>
            <pc:docMk/>
            <pc:sldMk cId="2785565214" sldId="289"/>
            <ac:spMk id="205" creationId="{C1A2FE18-9E6C-4770-AA5A-12FAEE6429F7}"/>
          </ac:spMkLst>
        </pc:spChg>
        <pc:spChg chg="add del">
          <ac:chgData name="Robert Podschwadt" userId="897c409d-e2d1-47c7-b6b0-9cf67511ecd8" providerId="ADAL" clId="{151292E9-9508-4DF3-A096-0D83514BC2CD}" dt="2020-02-06T19:50:40.396" v="931"/>
          <ac:spMkLst>
            <pc:docMk/>
            <pc:sldMk cId="2785565214" sldId="289"/>
            <ac:spMk id="213" creationId="{B4390DBC-DF46-4AAE-A9A9-C66DF5514040}"/>
          </ac:spMkLst>
        </pc:spChg>
        <pc:spChg chg="add del">
          <ac:chgData name="Robert Podschwadt" userId="897c409d-e2d1-47c7-b6b0-9cf67511ecd8" providerId="ADAL" clId="{151292E9-9508-4DF3-A096-0D83514BC2CD}" dt="2020-02-06T19:50:40.396" v="931"/>
          <ac:spMkLst>
            <pc:docMk/>
            <pc:sldMk cId="2785565214" sldId="289"/>
            <ac:spMk id="214" creationId="{EA782AF8-F937-4B6F-864C-815690F5F003}"/>
          </ac:spMkLst>
        </pc:spChg>
        <pc:spChg chg="add mod">
          <ac:chgData name="Robert Podschwadt" userId="897c409d-e2d1-47c7-b6b0-9cf67511ecd8" providerId="ADAL" clId="{151292E9-9508-4DF3-A096-0D83514BC2CD}" dt="2020-02-06T19:51:45.472" v="958" actId="1076"/>
          <ac:spMkLst>
            <pc:docMk/>
            <pc:sldMk cId="2785565214" sldId="289"/>
            <ac:spMk id="216" creationId="{63A43D61-F944-40B6-B5C0-DEBA8EE0FC7E}"/>
          </ac:spMkLst>
        </pc:spChg>
        <pc:spChg chg="add mod">
          <ac:chgData name="Robert Podschwadt" userId="897c409d-e2d1-47c7-b6b0-9cf67511ecd8" providerId="ADAL" clId="{151292E9-9508-4DF3-A096-0D83514BC2CD}" dt="2020-02-06T19:51:13.998" v="949" actId="14100"/>
          <ac:spMkLst>
            <pc:docMk/>
            <pc:sldMk cId="2785565214" sldId="289"/>
            <ac:spMk id="217" creationId="{81180689-9308-492F-9CD8-071254AA99DA}"/>
          </ac:spMkLst>
        </pc:spChg>
        <pc:spChg chg="add mod">
          <ac:chgData name="Robert Podschwadt" userId="897c409d-e2d1-47c7-b6b0-9cf67511ecd8" providerId="ADAL" clId="{151292E9-9508-4DF3-A096-0D83514BC2CD}" dt="2020-02-06T19:55:50.168" v="1004" actId="1076"/>
          <ac:spMkLst>
            <pc:docMk/>
            <pc:sldMk cId="2785565214" sldId="289"/>
            <ac:spMk id="220" creationId="{AB341F9E-99D3-44CC-A812-944AF9390FB0}"/>
          </ac:spMkLst>
        </pc:spChg>
        <pc:spChg chg="add mod">
          <ac:chgData name="Robert Podschwadt" userId="897c409d-e2d1-47c7-b6b0-9cf67511ecd8" providerId="ADAL" clId="{151292E9-9508-4DF3-A096-0D83514BC2CD}" dt="2020-02-06T19:55:54.795" v="1005" actId="1076"/>
          <ac:spMkLst>
            <pc:docMk/>
            <pc:sldMk cId="2785565214" sldId="289"/>
            <ac:spMk id="221" creationId="{8D866A24-D9A7-45EB-9549-E94A4269AA0F}"/>
          </ac:spMkLst>
        </pc:spChg>
        <pc:spChg chg="add del mod">
          <ac:chgData name="Robert Podschwadt" userId="897c409d-e2d1-47c7-b6b0-9cf67511ecd8" providerId="ADAL" clId="{151292E9-9508-4DF3-A096-0D83514BC2CD}" dt="2020-02-06T19:54:10.685" v="986" actId="478"/>
          <ac:spMkLst>
            <pc:docMk/>
            <pc:sldMk cId="2785565214" sldId="289"/>
            <ac:spMk id="222" creationId="{A4174979-35AA-42F8-A8B5-0299233D26D8}"/>
          </ac:spMkLst>
        </pc:spChg>
        <pc:spChg chg="add del mod">
          <ac:chgData name="Robert Podschwadt" userId="897c409d-e2d1-47c7-b6b0-9cf67511ecd8" providerId="ADAL" clId="{151292E9-9508-4DF3-A096-0D83514BC2CD}" dt="2020-02-06T19:54:12.659" v="987" actId="478"/>
          <ac:spMkLst>
            <pc:docMk/>
            <pc:sldMk cId="2785565214" sldId="289"/>
            <ac:spMk id="223" creationId="{8EBFFCA7-329A-4F89-907C-60EC3C0B8BC3}"/>
          </ac:spMkLst>
        </pc:spChg>
        <pc:spChg chg="add mod">
          <ac:chgData name="Robert Podschwadt" userId="897c409d-e2d1-47c7-b6b0-9cf67511ecd8" providerId="ADAL" clId="{151292E9-9508-4DF3-A096-0D83514BC2CD}" dt="2020-02-06T19:53:52.422" v="985" actId="1076"/>
          <ac:spMkLst>
            <pc:docMk/>
            <pc:sldMk cId="2785565214" sldId="289"/>
            <ac:spMk id="232" creationId="{D8343006-BDB5-472E-9125-9F49D31E39C6}"/>
          </ac:spMkLst>
        </pc:spChg>
        <pc:spChg chg="add mod">
          <ac:chgData name="Robert Podschwadt" userId="897c409d-e2d1-47c7-b6b0-9cf67511ecd8" providerId="ADAL" clId="{151292E9-9508-4DF3-A096-0D83514BC2CD}" dt="2020-02-06T19:55:07.606" v="993" actId="1076"/>
          <ac:spMkLst>
            <pc:docMk/>
            <pc:sldMk cId="2785565214" sldId="289"/>
            <ac:spMk id="234" creationId="{ECCD4AE0-A689-47FE-98AB-6B875F50E108}"/>
          </ac:spMkLst>
        </pc:spChg>
        <pc:spChg chg="add del">
          <ac:chgData name="Robert Podschwadt" userId="897c409d-e2d1-47c7-b6b0-9cf67511ecd8" providerId="ADAL" clId="{151292E9-9508-4DF3-A096-0D83514BC2CD}" dt="2020-02-06T19:56:37.597" v="1009" actId="478"/>
          <ac:spMkLst>
            <pc:docMk/>
            <pc:sldMk cId="2785565214" sldId="289"/>
            <ac:spMk id="240" creationId="{3E1279AD-2F6E-4A4D-B9AE-5A28BD09DE37}"/>
          </ac:spMkLst>
        </pc:spChg>
        <pc:spChg chg="add mod">
          <ac:chgData name="Robert Podschwadt" userId="897c409d-e2d1-47c7-b6b0-9cf67511ecd8" providerId="ADAL" clId="{151292E9-9508-4DF3-A096-0D83514BC2CD}" dt="2020-02-06T19:57:14.377" v="1018" actId="403"/>
          <ac:spMkLst>
            <pc:docMk/>
            <pc:sldMk cId="2785565214" sldId="289"/>
            <ac:spMk id="241" creationId="{B9028F16-1713-43DC-8685-972708FD8D53}"/>
          </ac:spMkLst>
        </pc:spChg>
        <pc:spChg chg="add mod">
          <ac:chgData name="Robert Podschwadt" userId="897c409d-e2d1-47c7-b6b0-9cf67511ecd8" providerId="ADAL" clId="{151292E9-9508-4DF3-A096-0D83514BC2CD}" dt="2020-02-06T19:58:01.557" v="1052" actId="1076"/>
          <ac:spMkLst>
            <pc:docMk/>
            <pc:sldMk cId="2785565214" sldId="289"/>
            <ac:spMk id="242" creationId="{250C4FAD-F616-4713-98FD-AF2E6044FB2A}"/>
          </ac:spMkLst>
        </pc:spChg>
        <pc:spChg chg="add mod">
          <ac:chgData name="Robert Podschwadt" userId="897c409d-e2d1-47c7-b6b0-9cf67511ecd8" providerId="ADAL" clId="{151292E9-9508-4DF3-A096-0D83514BC2CD}" dt="2020-02-06T20:00:15.796" v="1083" actId="1076"/>
          <ac:spMkLst>
            <pc:docMk/>
            <pc:sldMk cId="2785565214" sldId="289"/>
            <ac:spMk id="245" creationId="{2EFC3070-DE4C-4A10-884E-71CDD93907FD}"/>
          </ac:spMkLst>
        </pc:spChg>
        <pc:spChg chg="add mod">
          <ac:chgData name="Robert Podschwadt" userId="897c409d-e2d1-47c7-b6b0-9cf67511ecd8" providerId="ADAL" clId="{151292E9-9508-4DF3-A096-0D83514BC2CD}" dt="2020-02-06T19:59:14.403" v="1060" actId="403"/>
          <ac:spMkLst>
            <pc:docMk/>
            <pc:sldMk cId="2785565214" sldId="289"/>
            <ac:spMk id="247" creationId="{ED5EC32D-5989-40B3-B188-0BA047F05E44}"/>
          </ac:spMkLst>
        </pc:spChg>
        <pc:spChg chg="add mod">
          <ac:chgData name="Robert Podschwadt" userId="897c409d-e2d1-47c7-b6b0-9cf67511ecd8" providerId="ADAL" clId="{151292E9-9508-4DF3-A096-0D83514BC2CD}" dt="2020-02-06T19:58:43.930" v="1054" actId="1076"/>
          <ac:spMkLst>
            <pc:docMk/>
            <pc:sldMk cId="2785565214" sldId="289"/>
            <ac:spMk id="248" creationId="{6A5253CE-7C3E-4C06-9FDD-8EB715B4D963}"/>
          </ac:spMkLst>
        </pc:spChg>
        <pc:spChg chg="add mod">
          <ac:chgData name="Robert Podschwadt" userId="897c409d-e2d1-47c7-b6b0-9cf67511ecd8" providerId="ADAL" clId="{151292E9-9508-4DF3-A096-0D83514BC2CD}" dt="2020-02-06T20:00:11.979" v="1082" actId="1076"/>
          <ac:spMkLst>
            <pc:docMk/>
            <pc:sldMk cId="2785565214" sldId="289"/>
            <ac:spMk id="250" creationId="{F33BC382-E5C8-42B6-A29F-EB8B22A11616}"/>
          </ac:spMkLst>
        </pc:spChg>
        <pc:spChg chg="add mod">
          <ac:chgData name="Robert Podschwadt" userId="897c409d-e2d1-47c7-b6b0-9cf67511ecd8" providerId="ADAL" clId="{151292E9-9508-4DF3-A096-0D83514BC2CD}" dt="2020-02-06T19:58:43.930" v="1054" actId="1076"/>
          <ac:spMkLst>
            <pc:docMk/>
            <pc:sldMk cId="2785565214" sldId="289"/>
            <ac:spMk id="251" creationId="{75CC88BD-BEED-4121-B484-5A928F9E4E3F}"/>
          </ac:spMkLst>
        </pc:spChg>
        <pc:spChg chg="add mod">
          <ac:chgData name="Robert Podschwadt" userId="897c409d-e2d1-47c7-b6b0-9cf67511ecd8" providerId="ADAL" clId="{151292E9-9508-4DF3-A096-0D83514BC2CD}" dt="2020-02-06T20:00:00.012" v="1079" actId="1076"/>
          <ac:spMkLst>
            <pc:docMk/>
            <pc:sldMk cId="2785565214" sldId="289"/>
            <ac:spMk id="259" creationId="{9179C8BD-071E-4FD9-8C9B-BC2FF28D2753}"/>
          </ac:spMkLst>
        </pc:spChg>
        <pc:spChg chg="add mod">
          <ac:chgData name="Robert Podschwadt" userId="897c409d-e2d1-47c7-b6b0-9cf67511ecd8" providerId="ADAL" clId="{151292E9-9508-4DF3-A096-0D83514BC2CD}" dt="2020-02-06T20:00:00.012" v="1079" actId="1076"/>
          <ac:spMkLst>
            <pc:docMk/>
            <pc:sldMk cId="2785565214" sldId="289"/>
            <ac:spMk id="274" creationId="{C0BF8DDF-3CA7-4173-A095-B77C806C2F02}"/>
          </ac:spMkLst>
        </pc:spChg>
        <pc:spChg chg="add mod">
          <ac:chgData name="Robert Podschwadt" userId="897c409d-e2d1-47c7-b6b0-9cf67511ecd8" providerId="ADAL" clId="{151292E9-9508-4DF3-A096-0D83514BC2CD}" dt="2020-02-06T20:00:03.756" v="1080" actId="1076"/>
          <ac:spMkLst>
            <pc:docMk/>
            <pc:sldMk cId="2785565214" sldId="289"/>
            <ac:spMk id="276" creationId="{F1100679-2B41-48EF-AB7D-8F50D7DA14B5}"/>
          </ac:spMkLst>
        </pc:spChg>
        <pc:spChg chg="add del mod">
          <ac:chgData name="Robert Podschwadt" userId="897c409d-e2d1-47c7-b6b0-9cf67511ecd8" providerId="ADAL" clId="{151292E9-9508-4DF3-A096-0D83514BC2CD}" dt="2020-02-06T20:04:25.636" v="1085" actId="478"/>
          <ac:spMkLst>
            <pc:docMk/>
            <pc:sldMk cId="2785565214" sldId="289"/>
            <ac:spMk id="279" creationId="{00F840AB-3F52-41E0-8B86-7D04C6B8734C}"/>
          </ac:spMkLst>
        </pc:spChg>
        <pc:spChg chg="add mod">
          <ac:chgData name="Robert Podschwadt" userId="897c409d-e2d1-47c7-b6b0-9cf67511ecd8" providerId="ADAL" clId="{151292E9-9508-4DF3-A096-0D83514BC2CD}" dt="2020-02-06T20:06:19.888" v="1105" actId="1076"/>
          <ac:spMkLst>
            <pc:docMk/>
            <pc:sldMk cId="2785565214" sldId="289"/>
            <ac:spMk id="291" creationId="{A088F2DD-285B-4599-85DB-EB2AC2B14F62}"/>
          </ac:spMkLst>
        </pc:spChg>
        <pc:spChg chg="add mod">
          <ac:chgData name="Robert Podschwadt" userId="897c409d-e2d1-47c7-b6b0-9cf67511ecd8" providerId="ADAL" clId="{151292E9-9508-4DF3-A096-0D83514BC2CD}" dt="2020-02-06T20:07:29.786" v="1144" actId="20577"/>
          <ac:spMkLst>
            <pc:docMk/>
            <pc:sldMk cId="2785565214" sldId="289"/>
            <ac:spMk id="292" creationId="{8FFDCC37-6B43-45C2-9FFF-D0FFC844025F}"/>
          </ac:spMkLst>
        </pc:spChg>
        <pc:spChg chg="add mod">
          <ac:chgData name="Robert Podschwadt" userId="897c409d-e2d1-47c7-b6b0-9cf67511ecd8" providerId="ADAL" clId="{151292E9-9508-4DF3-A096-0D83514BC2CD}" dt="2020-02-06T23:22:16.717" v="6429" actId="20577"/>
          <ac:spMkLst>
            <pc:docMk/>
            <pc:sldMk cId="2785565214" sldId="289"/>
            <ac:spMk id="295" creationId="{DCF98022-77C4-4664-BBCD-BFC659DEA21E}"/>
          </ac:spMkLst>
        </pc:spChg>
        <pc:spChg chg="add mod">
          <ac:chgData name="Robert Podschwadt" userId="897c409d-e2d1-47c7-b6b0-9cf67511ecd8" providerId="ADAL" clId="{151292E9-9508-4DF3-A096-0D83514BC2CD}" dt="2020-02-06T23:22:13.241" v="6425" actId="20577"/>
          <ac:spMkLst>
            <pc:docMk/>
            <pc:sldMk cId="2785565214" sldId="289"/>
            <ac:spMk id="296" creationId="{863FB6CA-9287-4505-91D2-02022A31B3D6}"/>
          </ac:spMkLst>
        </pc:s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5" creationId="{8C088524-B42A-4B88-B5C0-AE886842F7FB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35" creationId="{6FAE7142-C212-4543-92C0-BC019F52AFC9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64" creationId="{6F3907B8-595F-4221-B35A-BF2FC07678A3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05" creationId="{7E21D4EC-2767-4211-BCEB-08690149E9D2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13" creationId="{22D9C8FC-8178-4B30-B898-66680AA86ABC}"/>
          </ac:grpSpMkLst>
        </pc:grpChg>
        <pc:grpChg chg="add del mod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20" creationId="{4C9C4BAB-F27F-4A9E-BAD8-14EB6114DBA6}"/>
          </ac:grpSpMkLst>
        </pc:grpChg>
        <pc:grpChg chg="add del mod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23" creationId="{05475DB9-F5CD-4172-911B-2EBF9372D04D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28" creationId="{6EFF830F-8B45-40C5-BCB9-B937DEDFEC0C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37" creationId="{C3064E1F-2651-4326-A61D-DE4389DAB585}"/>
          </ac:grpSpMkLst>
        </pc:grpChg>
        <pc:grpChg chg="add del">
          <ac:chgData name="Robert Podschwadt" userId="897c409d-e2d1-47c7-b6b0-9cf67511ecd8" providerId="ADAL" clId="{151292E9-9508-4DF3-A096-0D83514BC2CD}" dt="2020-02-06T19:31:04.402" v="884"/>
          <ac:grpSpMkLst>
            <pc:docMk/>
            <pc:sldMk cId="2785565214" sldId="289"/>
            <ac:grpSpMk id="144" creationId="{31E8D695-D5DB-4C80-8AE2-3BE2351824EC}"/>
          </ac:grpSpMkLst>
        </pc:grpChg>
        <pc:grpChg chg="add mod">
          <ac:chgData name="Robert Podschwadt" userId="897c409d-e2d1-47c7-b6b0-9cf67511ecd8" providerId="ADAL" clId="{151292E9-9508-4DF3-A096-0D83514BC2CD}" dt="2020-02-06T19:57:26.892" v="1020" actId="1076"/>
          <ac:grpSpMkLst>
            <pc:docMk/>
            <pc:sldMk cId="2785565214" sldId="289"/>
            <ac:grpSpMk id="174" creationId="{A4B1F146-25A5-4A57-974D-E439CA3ECE14}"/>
          </ac:grpSpMkLst>
        </pc:grpChg>
        <pc:grpChg chg="add mod">
          <ac:chgData name="Robert Podschwadt" userId="897c409d-e2d1-47c7-b6b0-9cf67511ecd8" providerId="ADAL" clId="{151292E9-9508-4DF3-A096-0D83514BC2CD}" dt="2020-02-06T19:50:18.496" v="929" actId="1076"/>
          <ac:grpSpMkLst>
            <pc:docMk/>
            <pc:sldMk cId="2785565214" sldId="289"/>
            <ac:grpSpMk id="206" creationId="{C87E9FD7-6D3C-4941-A344-44F0FB9F6960}"/>
          </ac:grpSpMkLst>
        </pc:grpChg>
        <pc:grpChg chg="add mod">
          <ac:chgData name="Robert Podschwadt" userId="897c409d-e2d1-47c7-b6b0-9cf67511ecd8" providerId="ADAL" clId="{151292E9-9508-4DF3-A096-0D83514BC2CD}" dt="2020-02-06T19:53:18.516" v="967" actId="1076"/>
          <ac:grpSpMkLst>
            <pc:docMk/>
            <pc:sldMk cId="2785565214" sldId="289"/>
            <ac:grpSpMk id="224" creationId="{1DD9BAF5-E61A-423E-90E7-4FF59961E869}"/>
          </ac:grpSpMkLst>
        </pc:grpChg>
        <pc:grpChg chg="add mod">
          <ac:chgData name="Robert Podschwadt" userId="897c409d-e2d1-47c7-b6b0-9cf67511ecd8" providerId="ADAL" clId="{151292E9-9508-4DF3-A096-0D83514BC2CD}" dt="2020-02-06T19:58:43.930" v="1054" actId="1076"/>
          <ac:grpSpMkLst>
            <pc:docMk/>
            <pc:sldMk cId="2785565214" sldId="289"/>
            <ac:grpSpMk id="252" creationId="{C7F445C9-E546-4B11-B204-949F758C1152}"/>
          </ac:grpSpMkLst>
        </pc:grpChg>
        <pc:grpChg chg="add mod">
          <ac:chgData name="Robert Podschwadt" userId="897c409d-e2d1-47c7-b6b0-9cf67511ecd8" providerId="ADAL" clId="{151292E9-9508-4DF3-A096-0D83514BC2CD}" dt="2020-02-06T20:00:00.012" v="1079" actId="1076"/>
          <ac:grpSpMkLst>
            <pc:docMk/>
            <pc:sldMk cId="2785565214" sldId="289"/>
            <ac:grpSpMk id="260" creationId="{44510010-340E-4F83-A27B-5CDFCDAC7B69}"/>
          </ac:grpSpMkLst>
        </pc:grpChg>
        <pc:grpChg chg="add mod">
          <ac:chgData name="Robert Podschwadt" userId="897c409d-e2d1-47c7-b6b0-9cf67511ecd8" providerId="ADAL" clId="{151292E9-9508-4DF3-A096-0D83514BC2CD}" dt="2020-02-06T20:00:00.012" v="1079" actId="1076"/>
          <ac:grpSpMkLst>
            <pc:docMk/>
            <pc:sldMk cId="2785565214" sldId="289"/>
            <ac:grpSpMk id="267" creationId="{773E4763-D54E-48E4-BCFF-E2D80BC18F23}"/>
          </ac:grpSpMkLst>
        </pc:grp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45" creationId="{014FCAEA-AC37-4ADF-9F9F-2EB193C1FD40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48" creationId="{F577E2C6-B0EA-4A2D-ABF5-2319B7DBAE16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56" creationId="{9542AD71-2785-40CE-A79A-47ADFFD75865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59" creationId="{6B41FA67-EF15-4F4E-818A-4847DC761909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93" creationId="{7E595545-A14A-4BB2-83D9-E39944DE1932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152" creationId="{21F726E3-5704-4E3F-B2DB-B3705E1ED062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157" creationId="{6D153BF1-6B64-4C3D-A7AD-F2E7F4ACC14E}"/>
          </ac:graphicFrameMkLst>
        </pc:graphicFrameChg>
        <pc:graphicFrameChg chg="add del">
          <ac:chgData name="Robert Podschwadt" userId="897c409d-e2d1-47c7-b6b0-9cf67511ecd8" providerId="ADAL" clId="{151292E9-9508-4DF3-A096-0D83514BC2CD}" dt="2020-02-06T19:31:04.402" v="884"/>
          <ac:graphicFrameMkLst>
            <pc:docMk/>
            <pc:sldMk cId="2785565214" sldId="289"/>
            <ac:graphicFrameMk id="163" creationId="{C34915F7-245D-48F9-A229-F43E3BB7EA11}"/>
          </ac:graphicFrameMkLst>
        </pc:graphicFrameChg>
        <pc:graphicFrameChg chg="add del mod">
          <ac:chgData name="Robert Podschwadt" userId="897c409d-e2d1-47c7-b6b0-9cf67511ecd8" providerId="ADAL" clId="{151292E9-9508-4DF3-A096-0D83514BC2CD}" dt="2020-02-06T19:54:33.558" v="988" actId="478"/>
          <ac:graphicFrameMkLst>
            <pc:docMk/>
            <pc:sldMk cId="2785565214" sldId="289"/>
            <ac:graphicFrameMk id="231" creationId="{654996A3-59C8-4DBA-86F4-9ABD3FB4B697}"/>
          </ac:graphicFrameMkLst>
        </pc:graphicFrameChg>
        <pc:graphicFrameChg chg="add mod modGraphic">
          <ac:chgData name="Robert Podschwadt" userId="897c409d-e2d1-47c7-b6b0-9cf67511ecd8" providerId="ADAL" clId="{151292E9-9508-4DF3-A096-0D83514BC2CD}" dt="2020-02-06T19:55:07.606" v="993" actId="1076"/>
          <ac:graphicFrameMkLst>
            <pc:docMk/>
            <pc:sldMk cId="2785565214" sldId="289"/>
            <ac:graphicFrameMk id="233" creationId="{5EE00F41-F106-4FCE-893A-99DC0248FD6C}"/>
          </ac:graphicFrameMkLst>
        </pc:graphicFrameChg>
        <pc:picChg chg="add mod">
          <ac:chgData name="Robert Podschwadt" userId="897c409d-e2d1-47c7-b6b0-9cf67511ecd8" providerId="ADAL" clId="{151292E9-9508-4DF3-A096-0D83514BC2CD}" dt="2020-02-06T19:52:26.059" v="962" actId="1076"/>
          <ac:picMkLst>
            <pc:docMk/>
            <pc:sldMk cId="2785565214" sldId="289"/>
            <ac:picMk id="172" creationId="{F010E233-1123-4CC1-A16F-3919A3046EBD}"/>
          </ac:picMkLst>
        </pc:picChg>
        <pc:cxnChg chg="add del mod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39" creationId="{26E1E494-F61B-48C6-9079-0F2771F45B31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40" creationId="{BF6E4DCB-608D-44DE-A5B0-19E792759F69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41" creationId="{47A2333E-0355-4DF6-917B-BFED6E1ABF2B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46" creationId="{E40B56C7-7214-442A-87AD-B6ED45C65DBA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47" creationId="{0D12A32C-9C6E-4504-9CE3-BBAE8D31B69A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52" creationId="{D05E2F23-1BE1-4A5E-838B-2600F360DF1B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53" creationId="{6292F5C7-2B7F-4FD3-AA55-F877E077F8BC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57" creationId="{FF44D1E1-A09B-43AC-884E-7ADF2466DD9E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61" creationId="{A42D8990-7337-4060-A550-188B3E3D9815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94" creationId="{822C4FE0-7AEF-41CD-90F6-5F388B565D95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97" creationId="{3620A494-1E63-4B4A-B47A-98A4DC1D5127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100" creationId="{02E39910-AFAE-4551-9264-605079837E44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153" creationId="{BAE14672-C60E-404E-82F8-D029832C05C4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160" creationId="{4084B865-6D63-4EF8-B06C-3C76B3354B47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161" creationId="{E338A95A-8708-4A8C-97C2-A4D779C27530}"/>
          </ac:cxnSpMkLst>
        </pc:cxnChg>
        <pc:cxnChg chg="add del">
          <ac:chgData name="Robert Podschwadt" userId="897c409d-e2d1-47c7-b6b0-9cf67511ecd8" providerId="ADAL" clId="{151292E9-9508-4DF3-A096-0D83514BC2CD}" dt="2020-02-06T19:31:04.402" v="884"/>
          <ac:cxnSpMkLst>
            <pc:docMk/>
            <pc:sldMk cId="2785565214" sldId="289"/>
            <ac:cxnSpMk id="167" creationId="{6FB3582C-E576-4855-B75B-DEA9C373E52A}"/>
          </ac:cxnSpMkLst>
        </pc:cxnChg>
        <pc:cxnChg chg="add mod">
          <ac:chgData name="Robert Podschwadt" userId="897c409d-e2d1-47c7-b6b0-9cf67511ecd8" providerId="ADAL" clId="{151292E9-9508-4DF3-A096-0D83514BC2CD}" dt="2020-02-06T19:49:48.690" v="908" actId="1076"/>
          <ac:cxnSpMkLst>
            <pc:docMk/>
            <pc:sldMk cId="2785565214" sldId="289"/>
            <ac:cxnSpMk id="203" creationId="{74D5AFA2-4174-4B3C-80FE-20CEEC4F4E30}"/>
          </ac:cxnSpMkLst>
        </pc:cxnChg>
        <pc:cxnChg chg="add mod">
          <ac:chgData name="Robert Podschwadt" userId="897c409d-e2d1-47c7-b6b0-9cf67511ecd8" providerId="ADAL" clId="{151292E9-9508-4DF3-A096-0D83514BC2CD}" dt="2020-02-06T19:56:05.529" v="1007" actId="14100"/>
          <ac:cxnSpMkLst>
            <pc:docMk/>
            <pc:sldMk cId="2785565214" sldId="289"/>
            <ac:cxnSpMk id="215" creationId="{193247E1-4E43-4AD1-BCD2-2F62BD7801D7}"/>
          </ac:cxnSpMkLst>
        </pc:cxnChg>
        <pc:cxnChg chg="add mod">
          <ac:chgData name="Robert Podschwadt" userId="897c409d-e2d1-47c7-b6b0-9cf67511ecd8" providerId="ADAL" clId="{151292E9-9508-4DF3-A096-0D83514BC2CD}" dt="2020-02-06T19:56:02.416" v="1006" actId="14100"/>
          <ac:cxnSpMkLst>
            <pc:docMk/>
            <pc:sldMk cId="2785565214" sldId="289"/>
            <ac:cxnSpMk id="236" creationId="{6CBEA34D-A6D5-431D-BE28-6472418CFCED}"/>
          </ac:cxnSpMkLst>
        </pc:cxnChg>
        <pc:cxnChg chg="add mod">
          <ac:chgData name="Robert Podschwadt" userId="897c409d-e2d1-47c7-b6b0-9cf67511ecd8" providerId="ADAL" clId="{151292E9-9508-4DF3-A096-0D83514BC2CD}" dt="2020-02-06T20:07:10.922" v="1136" actId="14100"/>
          <ac:cxnSpMkLst>
            <pc:docMk/>
            <pc:sldMk cId="2785565214" sldId="289"/>
            <ac:cxnSpMk id="243" creationId="{DC6662D1-54CA-4179-8AAD-9F063D0DC4F6}"/>
          </ac:cxnSpMkLst>
        </pc:cxnChg>
        <pc:cxnChg chg="add mod">
          <ac:chgData name="Robert Podschwadt" userId="897c409d-e2d1-47c7-b6b0-9cf67511ecd8" providerId="ADAL" clId="{151292E9-9508-4DF3-A096-0D83514BC2CD}" dt="2020-02-06T19:58:43.930" v="1054" actId="1076"/>
          <ac:cxnSpMkLst>
            <pc:docMk/>
            <pc:sldMk cId="2785565214" sldId="289"/>
            <ac:cxnSpMk id="246" creationId="{ABE37837-2C6A-4001-9DAC-76B2A3ED96D3}"/>
          </ac:cxnSpMkLst>
        </pc:cxnChg>
        <pc:cxnChg chg="add mod">
          <ac:chgData name="Robert Podschwadt" userId="897c409d-e2d1-47c7-b6b0-9cf67511ecd8" providerId="ADAL" clId="{151292E9-9508-4DF3-A096-0D83514BC2CD}" dt="2020-02-06T20:00:08.104" v="1081" actId="14100"/>
          <ac:cxnSpMkLst>
            <pc:docMk/>
            <pc:sldMk cId="2785565214" sldId="289"/>
            <ac:cxnSpMk id="249" creationId="{044AB95E-E8DB-4D8A-87A3-C07AB0454BB0}"/>
          </ac:cxnSpMkLst>
        </pc:cxnChg>
        <pc:cxnChg chg="add mod">
          <ac:chgData name="Robert Podschwadt" userId="897c409d-e2d1-47c7-b6b0-9cf67511ecd8" providerId="ADAL" clId="{151292E9-9508-4DF3-A096-0D83514BC2CD}" dt="2020-02-06T20:00:00.012" v="1079" actId="1076"/>
          <ac:cxnSpMkLst>
            <pc:docMk/>
            <pc:sldMk cId="2785565214" sldId="289"/>
            <ac:cxnSpMk id="275" creationId="{455D7752-A46D-4959-950C-AADAD89DB08A}"/>
          </ac:cxnSpMkLst>
        </pc:cxnChg>
        <pc:cxnChg chg="add del mod">
          <ac:chgData name="Robert Podschwadt" userId="897c409d-e2d1-47c7-b6b0-9cf67511ecd8" providerId="ADAL" clId="{151292E9-9508-4DF3-A096-0D83514BC2CD}" dt="2020-02-06T20:04:55.050" v="1087" actId="478"/>
          <ac:cxnSpMkLst>
            <pc:docMk/>
            <pc:sldMk cId="2785565214" sldId="289"/>
            <ac:cxnSpMk id="281" creationId="{C0FDC819-EE55-4D4A-A52E-CB0596415F07}"/>
          </ac:cxnSpMkLst>
        </pc:cxnChg>
        <pc:cxnChg chg="add mod">
          <ac:chgData name="Robert Podschwadt" userId="897c409d-e2d1-47c7-b6b0-9cf67511ecd8" providerId="ADAL" clId="{151292E9-9508-4DF3-A096-0D83514BC2CD}" dt="2020-02-06T20:06:15.640" v="1104" actId="1076"/>
          <ac:cxnSpMkLst>
            <pc:docMk/>
            <pc:sldMk cId="2785565214" sldId="289"/>
            <ac:cxnSpMk id="283" creationId="{97D4360F-B865-431E-8C8C-F1117E4DBCB2}"/>
          </ac:cxnSpMkLst>
        </pc:cxnChg>
      </pc:sldChg>
      <pc:sldChg chg="modSp add mod">
        <pc:chgData name="Robert Podschwadt" userId="897c409d-e2d1-47c7-b6b0-9cf67511ecd8" providerId="ADAL" clId="{151292E9-9508-4DF3-A096-0D83514BC2CD}" dt="2020-02-06T20:48:36.618" v="1767" actId="20577"/>
        <pc:sldMkLst>
          <pc:docMk/>
          <pc:sldMk cId="1781563411" sldId="290"/>
        </pc:sldMkLst>
        <pc:spChg chg="mod">
          <ac:chgData name="Robert Podschwadt" userId="897c409d-e2d1-47c7-b6b0-9cf67511ecd8" providerId="ADAL" clId="{151292E9-9508-4DF3-A096-0D83514BC2CD}" dt="2020-02-06T20:32:59.664" v="1173" actId="20577"/>
          <ac:spMkLst>
            <pc:docMk/>
            <pc:sldMk cId="1781563411" sldId="290"/>
            <ac:spMk id="2" creationId="{0F57643C-B41B-46C8-A4B1-916BC162704F}"/>
          </ac:spMkLst>
        </pc:spChg>
        <pc:spChg chg="mod">
          <ac:chgData name="Robert Podschwadt" userId="897c409d-e2d1-47c7-b6b0-9cf67511ecd8" providerId="ADAL" clId="{151292E9-9508-4DF3-A096-0D83514BC2CD}" dt="2020-02-06T20:48:36.618" v="1767" actId="20577"/>
          <ac:spMkLst>
            <pc:docMk/>
            <pc:sldMk cId="1781563411" sldId="290"/>
            <ac:spMk id="3" creationId="{DDCEC965-62D3-4313-8DF3-8C4787109A2F}"/>
          </ac:spMkLst>
        </pc:spChg>
      </pc:sldChg>
      <pc:sldChg chg="modSp add del mod">
        <pc:chgData name="Robert Podschwadt" userId="897c409d-e2d1-47c7-b6b0-9cf67511ecd8" providerId="ADAL" clId="{151292E9-9508-4DF3-A096-0D83514BC2CD}" dt="2020-02-06T19:32:27.236" v="886" actId="47"/>
        <pc:sldMkLst>
          <pc:docMk/>
          <pc:sldMk cId="4271657489" sldId="290"/>
        </pc:sldMkLst>
        <pc:spChg chg="mod">
          <ac:chgData name="Robert Podschwadt" userId="897c409d-e2d1-47c7-b6b0-9cf67511ecd8" providerId="ADAL" clId="{151292E9-9508-4DF3-A096-0D83514BC2CD}" dt="2020-02-06T18:58:34.024" v="483" actId="20577"/>
          <ac:spMkLst>
            <pc:docMk/>
            <pc:sldMk cId="4271657489" sldId="290"/>
            <ac:spMk id="2" creationId="{A89E6B22-EC4B-4898-A68D-7FA73C768991}"/>
          </ac:spMkLst>
        </pc:spChg>
      </pc:sldChg>
      <pc:sldChg chg="addSp delSp modSp add mod">
        <pc:chgData name="Robert Podschwadt" userId="897c409d-e2d1-47c7-b6b0-9cf67511ecd8" providerId="ADAL" clId="{151292E9-9508-4DF3-A096-0D83514BC2CD}" dt="2020-02-06T21:43:24.065" v="2947" actId="20577"/>
        <pc:sldMkLst>
          <pc:docMk/>
          <pc:sldMk cId="1923154873" sldId="291"/>
        </pc:sldMkLst>
        <pc:spChg chg="mod">
          <ac:chgData name="Robert Podschwadt" userId="897c409d-e2d1-47c7-b6b0-9cf67511ecd8" providerId="ADAL" clId="{151292E9-9508-4DF3-A096-0D83514BC2CD}" dt="2020-02-06T21:37:52.609" v="2646" actId="20577"/>
          <ac:spMkLst>
            <pc:docMk/>
            <pc:sldMk cId="1923154873" sldId="291"/>
            <ac:spMk id="2" creationId="{B1E6CFF8-109E-4949-BBD5-4155A0C712C1}"/>
          </ac:spMkLst>
        </pc:spChg>
        <pc:spChg chg="del">
          <ac:chgData name="Robert Podschwadt" userId="897c409d-e2d1-47c7-b6b0-9cf67511ecd8" providerId="ADAL" clId="{151292E9-9508-4DF3-A096-0D83514BC2CD}" dt="2020-02-06T20:55:00.709" v="1785" actId="21"/>
          <ac:spMkLst>
            <pc:docMk/>
            <pc:sldMk cId="1923154873" sldId="291"/>
            <ac:spMk id="3" creationId="{D0ED2222-3006-47F2-85A6-069A7CE2FA9B}"/>
          </ac:spMkLst>
        </pc:spChg>
        <pc:spChg chg="add mod">
          <ac:chgData name="Robert Podschwadt" userId="897c409d-e2d1-47c7-b6b0-9cf67511ecd8" providerId="ADAL" clId="{151292E9-9508-4DF3-A096-0D83514BC2CD}" dt="2020-02-06T21:42:35.799" v="2921" actId="20577"/>
          <ac:spMkLst>
            <pc:docMk/>
            <pc:sldMk cId="1923154873" sldId="291"/>
            <ac:spMk id="5" creationId="{71407205-92F2-4A4E-9165-A8EB60BDC936}"/>
          </ac:spMkLst>
        </pc:spChg>
        <pc:spChg chg="add mod">
          <ac:chgData name="Robert Podschwadt" userId="897c409d-e2d1-47c7-b6b0-9cf67511ecd8" providerId="ADAL" clId="{151292E9-9508-4DF3-A096-0D83514BC2CD}" dt="2020-02-06T21:43:16.193" v="2937" actId="1076"/>
          <ac:spMkLst>
            <pc:docMk/>
            <pc:sldMk cId="1923154873" sldId="291"/>
            <ac:spMk id="36" creationId="{3503A42A-3BE9-44EB-B47A-2D1718861BDA}"/>
          </ac:spMkLst>
        </pc:spChg>
        <pc:spChg chg="add mod">
          <ac:chgData name="Robert Podschwadt" userId="897c409d-e2d1-47c7-b6b0-9cf67511ecd8" providerId="ADAL" clId="{151292E9-9508-4DF3-A096-0D83514BC2CD}" dt="2020-02-06T21:43:24.065" v="2947" actId="20577"/>
          <ac:spMkLst>
            <pc:docMk/>
            <pc:sldMk cId="1923154873" sldId="291"/>
            <ac:spMk id="37" creationId="{76E4540B-2E7E-4494-B2DB-9A94ACAA8E05}"/>
          </ac:spMkLst>
        </pc:spChg>
        <pc:grpChg chg="add mod">
          <ac:chgData name="Robert Podschwadt" userId="897c409d-e2d1-47c7-b6b0-9cf67511ecd8" providerId="ADAL" clId="{151292E9-9508-4DF3-A096-0D83514BC2CD}" dt="2020-02-06T21:40:03.591" v="2656" actId="1076"/>
          <ac:grpSpMkLst>
            <pc:docMk/>
            <pc:sldMk cId="1923154873" sldId="291"/>
            <ac:grpSpMk id="6" creationId="{96CB4CA3-0D26-474B-8E65-EB51F78CCADE}"/>
          </ac:grpSpMkLst>
        </pc:grpChg>
        <pc:grpChg chg="add mod">
          <ac:chgData name="Robert Podschwadt" userId="897c409d-e2d1-47c7-b6b0-9cf67511ecd8" providerId="ADAL" clId="{151292E9-9508-4DF3-A096-0D83514BC2CD}" dt="2020-02-06T21:41:23.481" v="2781" actId="1076"/>
          <ac:grpSpMkLst>
            <pc:docMk/>
            <pc:sldMk cId="1923154873" sldId="291"/>
            <ac:grpSpMk id="13" creationId="{E3A7ACAF-250E-4531-B8EE-85C8735B52CD}"/>
          </ac:grpSpMkLst>
        </pc:grpChg>
      </pc:sldChg>
      <pc:sldChg chg="addSp modSp add mod">
        <pc:chgData name="Robert Podschwadt" userId="897c409d-e2d1-47c7-b6b0-9cf67511ecd8" providerId="ADAL" clId="{151292E9-9508-4DF3-A096-0D83514BC2CD}" dt="2020-02-06T21:13:57.558" v="2220" actId="1076"/>
        <pc:sldMkLst>
          <pc:docMk/>
          <pc:sldMk cId="666984427" sldId="292"/>
        </pc:sldMkLst>
        <pc:spChg chg="mod">
          <ac:chgData name="Robert Podschwadt" userId="897c409d-e2d1-47c7-b6b0-9cf67511ecd8" providerId="ADAL" clId="{151292E9-9508-4DF3-A096-0D83514BC2CD}" dt="2020-02-06T21:06:16.228" v="1867"/>
          <ac:spMkLst>
            <pc:docMk/>
            <pc:sldMk cId="666984427" sldId="292"/>
            <ac:spMk id="2" creationId="{2AC533E9-EC52-481E-AC7F-946248BBBC82}"/>
          </ac:spMkLst>
        </pc:spChg>
        <pc:spChg chg="mod">
          <ac:chgData name="Robert Podschwadt" userId="897c409d-e2d1-47c7-b6b0-9cf67511ecd8" providerId="ADAL" clId="{151292E9-9508-4DF3-A096-0D83514BC2CD}" dt="2020-02-06T21:13:53.138" v="2219" actId="20577"/>
          <ac:spMkLst>
            <pc:docMk/>
            <pc:sldMk cId="666984427" sldId="292"/>
            <ac:spMk id="3" creationId="{C771756D-ADC4-48C9-BB74-622F91193EDA}"/>
          </ac:spMkLst>
        </pc:spChg>
        <pc:spChg chg="add mod">
          <ac:chgData name="Robert Podschwadt" userId="897c409d-e2d1-47c7-b6b0-9cf67511ecd8" providerId="ADAL" clId="{151292E9-9508-4DF3-A096-0D83514BC2CD}" dt="2020-02-06T21:13:57.558" v="2220" actId="1076"/>
          <ac:spMkLst>
            <pc:docMk/>
            <pc:sldMk cId="666984427" sldId="292"/>
            <ac:spMk id="5" creationId="{1DFCF705-EF77-48D7-A1E3-53FCA0F06CD6}"/>
          </ac:spMkLst>
        </pc:spChg>
        <pc:picChg chg="add mod">
          <ac:chgData name="Robert Podschwadt" userId="897c409d-e2d1-47c7-b6b0-9cf67511ecd8" providerId="ADAL" clId="{151292E9-9508-4DF3-A096-0D83514BC2CD}" dt="2020-02-06T21:13:38.020" v="2189" actId="14100"/>
          <ac:picMkLst>
            <pc:docMk/>
            <pc:sldMk cId="666984427" sldId="292"/>
            <ac:picMk id="6" creationId="{A1B99950-C549-413C-8D68-FF3EC1AAC9BD}"/>
          </ac:picMkLst>
        </pc:picChg>
      </pc:sldChg>
      <pc:sldChg chg="modSp add mod">
        <pc:chgData name="Robert Podschwadt" userId="897c409d-e2d1-47c7-b6b0-9cf67511ecd8" providerId="ADAL" clId="{151292E9-9508-4DF3-A096-0D83514BC2CD}" dt="2020-02-06T21:58:25.776" v="3649" actId="5793"/>
        <pc:sldMkLst>
          <pc:docMk/>
          <pc:sldMk cId="1335167070" sldId="293"/>
        </pc:sldMkLst>
        <pc:spChg chg="mod">
          <ac:chgData name="Robert Podschwadt" userId="897c409d-e2d1-47c7-b6b0-9cf67511ecd8" providerId="ADAL" clId="{151292E9-9508-4DF3-A096-0D83514BC2CD}" dt="2020-02-06T21:30:39.366" v="2268" actId="313"/>
          <ac:spMkLst>
            <pc:docMk/>
            <pc:sldMk cId="1335167070" sldId="293"/>
            <ac:spMk id="2" creationId="{3B6C8026-D8ED-430F-ADA7-37AC27951C8F}"/>
          </ac:spMkLst>
        </pc:spChg>
        <pc:spChg chg="mod">
          <ac:chgData name="Robert Podschwadt" userId="897c409d-e2d1-47c7-b6b0-9cf67511ecd8" providerId="ADAL" clId="{151292E9-9508-4DF3-A096-0D83514BC2CD}" dt="2020-02-06T21:58:25.776" v="3649" actId="5793"/>
          <ac:spMkLst>
            <pc:docMk/>
            <pc:sldMk cId="1335167070" sldId="293"/>
            <ac:spMk id="3" creationId="{C4E6E15B-58B6-4E3F-B89B-8BCB31D9B07F}"/>
          </ac:spMkLst>
        </pc:spChg>
      </pc:sldChg>
      <pc:sldChg chg="modSp add mod">
        <pc:chgData name="Robert Podschwadt" userId="897c409d-e2d1-47c7-b6b0-9cf67511ecd8" providerId="ADAL" clId="{151292E9-9508-4DF3-A096-0D83514BC2CD}" dt="2020-02-06T22:05:45.249" v="4038" actId="20577"/>
        <pc:sldMkLst>
          <pc:docMk/>
          <pc:sldMk cId="439375136" sldId="294"/>
        </pc:sldMkLst>
        <pc:spChg chg="mod">
          <ac:chgData name="Robert Podschwadt" userId="897c409d-e2d1-47c7-b6b0-9cf67511ecd8" providerId="ADAL" clId="{151292E9-9508-4DF3-A096-0D83514BC2CD}" dt="2020-02-06T22:05:45.249" v="4038" actId="20577"/>
          <ac:spMkLst>
            <pc:docMk/>
            <pc:sldMk cId="439375136" sldId="294"/>
            <ac:spMk id="2" creationId="{4AB96323-A4F9-4F8B-A276-5CF4E165C407}"/>
          </ac:spMkLst>
        </pc:spChg>
        <pc:spChg chg="mod">
          <ac:chgData name="Robert Podschwadt" userId="897c409d-e2d1-47c7-b6b0-9cf67511ecd8" providerId="ADAL" clId="{151292E9-9508-4DF3-A096-0D83514BC2CD}" dt="2020-02-06T22:05:05.110" v="4029" actId="20577"/>
          <ac:spMkLst>
            <pc:docMk/>
            <pc:sldMk cId="439375136" sldId="294"/>
            <ac:spMk id="3" creationId="{D0819979-5C23-44D3-9653-62D1F6C4DCC2}"/>
          </ac:spMkLst>
        </pc:spChg>
      </pc:sldChg>
      <pc:sldChg chg="modSp add mod">
        <pc:chgData name="Robert Podschwadt" userId="897c409d-e2d1-47c7-b6b0-9cf67511ecd8" providerId="ADAL" clId="{151292E9-9508-4DF3-A096-0D83514BC2CD}" dt="2020-02-06T22:34:48.331" v="5351" actId="313"/>
        <pc:sldMkLst>
          <pc:docMk/>
          <pc:sldMk cId="4130566368" sldId="295"/>
        </pc:sldMkLst>
        <pc:spChg chg="mod">
          <ac:chgData name="Robert Podschwadt" userId="897c409d-e2d1-47c7-b6b0-9cf67511ecd8" providerId="ADAL" clId="{151292E9-9508-4DF3-A096-0D83514BC2CD}" dt="2020-02-06T22:13:05.108" v="4354" actId="20577"/>
          <ac:spMkLst>
            <pc:docMk/>
            <pc:sldMk cId="4130566368" sldId="295"/>
            <ac:spMk id="2" creationId="{04FAE40D-510A-4882-BC20-E3468BC6FB28}"/>
          </ac:spMkLst>
        </pc:spChg>
        <pc:spChg chg="mod">
          <ac:chgData name="Robert Podschwadt" userId="897c409d-e2d1-47c7-b6b0-9cf67511ecd8" providerId="ADAL" clId="{151292E9-9508-4DF3-A096-0D83514BC2CD}" dt="2020-02-06T22:34:48.331" v="5351" actId="313"/>
          <ac:spMkLst>
            <pc:docMk/>
            <pc:sldMk cId="4130566368" sldId="295"/>
            <ac:spMk id="3" creationId="{2F942491-5C4F-4240-81AF-B6477A5DD142}"/>
          </ac:spMkLst>
        </pc:spChg>
      </pc:sldChg>
      <pc:sldChg chg="addSp modSp add mod setBg">
        <pc:chgData name="Robert Podschwadt" userId="897c409d-e2d1-47c7-b6b0-9cf67511ecd8" providerId="ADAL" clId="{151292E9-9508-4DF3-A096-0D83514BC2CD}" dt="2020-02-06T23:03:40.817" v="5807" actId="1076"/>
        <pc:sldMkLst>
          <pc:docMk/>
          <pc:sldMk cId="1308836843" sldId="296"/>
        </pc:sldMkLst>
        <pc:spChg chg="mod">
          <ac:chgData name="Robert Podschwadt" userId="897c409d-e2d1-47c7-b6b0-9cf67511ecd8" providerId="ADAL" clId="{151292E9-9508-4DF3-A096-0D83514BC2CD}" dt="2020-02-06T22:44:29.997" v="5641" actId="26606"/>
          <ac:spMkLst>
            <pc:docMk/>
            <pc:sldMk cId="1308836843" sldId="296"/>
            <ac:spMk id="2" creationId="{7F8E7925-BE31-44C2-8708-F66D8679661E}"/>
          </ac:spMkLst>
        </pc:spChg>
        <pc:spChg chg="mod">
          <ac:chgData name="Robert Podschwadt" userId="897c409d-e2d1-47c7-b6b0-9cf67511ecd8" providerId="ADAL" clId="{151292E9-9508-4DF3-A096-0D83514BC2CD}" dt="2020-02-06T22:44:29.997" v="5641" actId="26606"/>
          <ac:spMkLst>
            <pc:docMk/>
            <pc:sldMk cId="1308836843" sldId="296"/>
            <ac:spMk id="3" creationId="{6D99C4E8-7859-4215-8FE6-65CE151248E2}"/>
          </ac:spMkLst>
        </pc:spChg>
        <pc:spChg chg="mod ord">
          <ac:chgData name="Robert Podschwadt" userId="897c409d-e2d1-47c7-b6b0-9cf67511ecd8" providerId="ADAL" clId="{151292E9-9508-4DF3-A096-0D83514BC2CD}" dt="2020-02-06T22:44:29.997" v="5641" actId="26606"/>
          <ac:spMkLst>
            <pc:docMk/>
            <pc:sldMk cId="1308836843" sldId="296"/>
            <ac:spMk id="4" creationId="{22EB11E8-33EF-4EE0-ACF6-E63F63C751F2}"/>
          </ac:spMkLst>
        </pc:spChg>
        <pc:spChg chg="add mod">
          <ac:chgData name="Robert Podschwadt" userId="897c409d-e2d1-47c7-b6b0-9cf67511ecd8" providerId="ADAL" clId="{151292E9-9508-4DF3-A096-0D83514BC2CD}" dt="2020-02-06T23:03:07.534" v="5780" actId="1076"/>
          <ac:spMkLst>
            <pc:docMk/>
            <pc:sldMk cId="1308836843" sldId="296"/>
            <ac:spMk id="10" creationId="{6E63042C-F60A-4655-942A-1DE888106DEE}"/>
          </ac:spMkLst>
        </pc:spChg>
        <pc:spChg chg="add mod">
          <ac:chgData name="Robert Podschwadt" userId="897c409d-e2d1-47c7-b6b0-9cf67511ecd8" providerId="ADAL" clId="{151292E9-9508-4DF3-A096-0D83514BC2CD}" dt="2020-02-06T23:03:40.817" v="5807" actId="1076"/>
          <ac:spMkLst>
            <pc:docMk/>
            <pc:sldMk cId="1308836843" sldId="296"/>
            <ac:spMk id="11" creationId="{E3F0B674-D4CF-486D-BE5A-964B4232D412}"/>
          </ac:spMkLst>
        </pc:spChg>
        <pc:graphicFrameChg chg="add mod">
          <ac:chgData name="Robert Podschwadt" userId="897c409d-e2d1-47c7-b6b0-9cf67511ecd8" providerId="ADAL" clId="{151292E9-9508-4DF3-A096-0D83514BC2CD}" dt="2020-02-06T23:01:56.254" v="5768" actId="1957"/>
          <ac:graphicFrameMkLst>
            <pc:docMk/>
            <pc:sldMk cId="1308836843" sldId="296"/>
            <ac:graphicFrameMk id="8" creationId="{31B118BA-6F8A-4B6F-86AB-9FD8140DD8E1}"/>
          </ac:graphicFrameMkLst>
        </pc:graphicFrameChg>
        <pc:picChg chg="add mod modCrop">
          <ac:chgData name="Robert Podschwadt" userId="897c409d-e2d1-47c7-b6b0-9cf67511ecd8" providerId="ADAL" clId="{151292E9-9508-4DF3-A096-0D83514BC2CD}" dt="2020-02-06T23:00:04.626" v="5763" actId="1076"/>
          <ac:picMkLst>
            <pc:docMk/>
            <pc:sldMk cId="1308836843" sldId="296"/>
            <ac:picMk id="5" creationId="{172BACC5-2297-4C71-8F49-F091A39C0804}"/>
          </ac:picMkLst>
        </pc:picChg>
        <pc:picChg chg="add mod">
          <ac:chgData name="Robert Podschwadt" userId="897c409d-e2d1-47c7-b6b0-9cf67511ecd8" providerId="ADAL" clId="{151292E9-9508-4DF3-A096-0D83514BC2CD}" dt="2020-02-06T23:00:43.709" v="5764" actId="14100"/>
          <ac:picMkLst>
            <pc:docMk/>
            <pc:sldMk cId="1308836843" sldId="296"/>
            <ac:picMk id="9" creationId="{8EFC53DD-06D8-4674-855C-1DF8D21E9ED8}"/>
          </ac:picMkLst>
        </pc:picChg>
      </pc:sldChg>
      <pc:sldChg chg="addSp modSp add mod">
        <pc:chgData name="Robert Podschwadt" userId="897c409d-e2d1-47c7-b6b0-9cf67511ecd8" providerId="ADAL" clId="{151292E9-9508-4DF3-A096-0D83514BC2CD}" dt="2020-02-06T23:18:50.934" v="6149" actId="27918"/>
        <pc:sldMkLst>
          <pc:docMk/>
          <pc:sldMk cId="2203316437" sldId="297"/>
        </pc:sldMkLst>
        <pc:spChg chg="mod">
          <ac:chgData name="Robert Podschwadt" userId="897c409d-e2d1-47c7-b6b0-9cf67511ecd8" providerId="ADAL" clId="{151292E9-9508-4DF3-A096-0D83514BC2CD}" dt="2020-02-06T23:05:31.734" v="5841" actId="20577"/>
          <ac:spMkLst>
            <pc:docMk/>
            <pc:sldMk cId="2203316437" sldId="297"/>
            <ac:spMk id="2" creationId="{2E823301-68CE-4FFF-80E1-16ACB0C02B5D}"/>
          </ac:spMkLst>
        </pc:spChg>
        <pc:spChg chg="mod">
          <ac:chgData name="Robert Podschwadt" userId="897c409d-e2d1-47c7-b6b0-9cf67511ecd8" providerId="ADAL" clId="{151292E9-9508-4DF3-A096-0D83514BC2CD}" dt="2020-02-06T23:10:18.337" v="5963" actId="20577"/>
          <ac:spMkLst>
            <pc:docMk/>
            <pc:sldMk cId="2203316437" sldId="297"/>
            <ac:spMk id="3" creationId="{6552419B-8729-4409-8A2A-AAF5B52E4F27}"/>
          </ac:spMkLst>
        </pc:spChg>
        <pc:grpChg chg="add mod">
          <ac:chgData name="Robert Podschwadt" userId="897c409d-e2d1-47c7-b6b0-9cf67511ecd8" providerId="ADAL" clId="{151292E9-9508-4DF3-A096-0D83514BC2CD}" dt="2020-02-06T23:11:46.665" v="5972" actId="1076"/>
          <ac:grpSpMkLst>
            <pc:docMk/>
            <pc:sldMk cId="2203316437" sldId="297"/>
            <ac:grpSpMk id="7" creationId="{05316204-E4EC-41FD-9B22-BF476DA47BA9}"/>
          </ac:grpSpMkLst>
        </pc:grpChg>
        <pc:graphicFrameChg chg="add mod">
          <ac:chgData name="Robert Podschwadt" userId="897c409d-e2d1-47c7-b6b0-9cf67511ecd8" providerId="ADAL" clId="{151292E9-9508-4DF3-A096-0D83514BC2CD}" dt="2020-02-06T23:13:59.106" v="6135" actId="20577"/>
          <ac:graphicFrameMkLst>
            <pc:docMk/>
            <pc:sldMk cId="2203316437" sldId="297"/>
            <ac:graphicFrameMk id="10" creationId="{F17FF2FA-FA6C-4BB7-BCB0-48C7EF448B87}"/>
          </ac:graphicFrameMkLst>
        </pc:graphicFrameChg>
        <pc:picChg chg="add mod modCrop">
          <ac:chgData name="Robert Podschwadt" userId="897c409d-e2d1-47c7-b6b0-9cf67511ecd8" providerId="ADAL" clId="{151292E9-9508-4DF3-A096-0D83514BC2CD}" dt="2020-02-06T23:11:44.190" v="5971" actId="164"/>
          <ac:picMkLst>
            <pc:docMk/>
            <pc:sldMk cId="2203316437" sldId="297"/>
            <ac:picMk id="5" creationId="{E305A40C-434A-4F52-BAD3-C4142E65AA09}"/>
          </ac:picMkLst>
        </pc:picChg>
        <pc:picChg chg="add mod modCrop">
          <ac:chgData name="Robert Podschwadt" userId="897c409d-e2d1-47c7-b6b0-9cf67511ecd8" providerId="ADAL" clId="{151292E9-9508-4DF3-A096-0D83514BC2CD}" dt="2020-02-06T23:11:44.190" v="5971" actId="164"/>
          <ac:picMkLst>
            <pc:docMk/>
            <pc:sldMk cId="2203316437" sldId="297"/>
            <ac:picMk id="6" creationId="{BB42107D-8D13-4E2B-A820-5B27B0B481A1}"/>
          </ac:picMkLst>
        </pc:picChg>
      </pc:sldChg>
      <pc:sldChg chg="delSp modSp add mod">
        <pc:chgData name="Robert Podschwadt" userId="897c409d-e2d1-47c7-b6b0-9cf67511ecd8" providerId="ADAL" clId="{151292E9-9508-4DF3-A096-0D83514BC2CD}" dt="2020-02-06T21:54:38.078" v="3300" actId="20577"/>
        <pc:sldMkLst>
          <pc:docMk/>
          <pc:sldMk cId="285321804" sldId="298"/>
        </pc:sldMkLst>
        <pc:spChg chg="mod">
          <ac:chgData name="Robert Podschwadt" userId="897c409d-e2d1-47c7-b6b0-9cf67511ecd8" providerId="ADAL" clId="{151292E9-9508-4DF3-A096-0D83514BC2CD}" dt="2020-02-06T21:43:51.274" v="2955" actId="20577"/>
          <ac:spMkLst>
            <pc:docMk/>
            <pc:sldMk cId="285321804" sldId="298"/>
            <ac:spMk id="2" creationId="{B1E6CFF8-109E-4949-BBD5-4155A0C712C1}"/>
          </ac:spMkLst>
        </pc:spChg>
        <pc:spChg chg="mod">
          <ac:chgData name="Robert Podschwadt" userId="897c409d-e2d1-47c7-b6b0-9cf67511ecd8" providerId="ADAL" clId="{151292E9-9508-4DF3-A096-0D83514BC2CD}" dt="2020-02-06T21:54:38.078" v="3300" actId="20577"/>
          <ac:spMkLst>
            <pc:docMk/>
            <pc:sldMk cId="285321804" sldId="298"/>
            <ac:spMk id="5" creationId="{71407205-92F2-4A4E-9165-A8EB60BDC936}"/>
          </ac:spMkLst>
        </pc:spChg>
        <pc:spChg chg="del">
          <ac:chgData name="Robert Podschwadt" userId="897c409d-e2d1-47c7-b6b0-9cf67511ecd8" providerId="ADAL" clId="{151292E9-9508-4DF3-A096-0D83514BC2CD}" dt="2020-02-06T21:44:03.512" v="2957" actId="478"/>
          <ac:spMkLst>
            <pc:docMk/>
            <pc:sldMk cId="285321804" sldId="298"/>
            <ac:spMk id="36" creationId="{3503A42A-3BE9-44EB-B47A-2D1718861BDA}"/>
          </ac:spMkLst>
        </pc:spChg>
        <pc:spChg chg="del">
          <ac:chgData name="Robert Podschwadt" userId="897c409d-e2d1-47c7-b6b0-9cf67511ecd8" providerId="ADAL" clId="{151292E9-9508-4DF3-A096-0D83514BC2CD}" dt="2020-02-06T21:44:00.065" v="2956" actId="478"/>
          <ac:spMkLst>
            <pc:docMk/>
            <pc:sldMk cId="285321804" sldId="298"/>
            <ac:spMk id="37" creationId="{76E4540B-2E7E-4494-B2DB-9A94ACAA8E05}"/>
          </ac:spMkLst>
        </pc:spChg>
        <pc:grpChg chg="del">
          <ac:chgData name="Robert Podschwadt" userId="897c409d-e2d1-47c7-b6b0-9cf67511ecd8" providerId="ADAL" clId="{151292E9-9508-4DF3-A096-0D83514BC2CD}" dt="2020-02-06T21:44:00.065" v="2956" actId="478"/>
          <ac:grpSpMkLst>
            <pc:docMk/>
            <pc:sldMk cId="285321804" sldId="298"/>
            <ac:grpSpMk id="6" creationId="{96CB4CA3-0D26-474B-8E65-EB51F78CCADE}"/>
          </ac:grpSpMkLst>
        </pc:grpChg>
        <pc:grpChg chg="del">
          <ac:chgData name="Robert Podschwadt" userId="897c409d-e2d1-47c7-b6b0-9cf67511ecd8" providerId="ADAL" clId="{151292E9-9508-4DF3-A096-0D83514BC2CD}" dt="2020-02-06T21:44:00.065" v="2956" actId="478"/>
          <ac:grpSpMkLst>
            <pc:docMk/>
            <pc:sldMk cId="285321804" sldId="298"/>
            <ac:grpSpMk id="13" creationId="{E3A7ACAF-250E-4531-B8EE-85C8735B52CD}"/>
          </ac:grpSpMkLst>
        </pc:grpChg>
        <pc:cxnChg chg="mod">
          <ac:chgData name="Robert Podschwadt" userId="897c409d-e2d1-47c7-b6b0-9cf67511ecd8" providerId="ADAL" clId="{151292E9-9508-4DF3-A096-0D83514BC2CD}" dt="2020-02-06T21:44:00.065" v="2956" actId="478"/>
          <ac:cxnSpMkLst>
            <pc:docMk/>
            <pc:sldMk cId="285321804" sldId="298"/>
            <ac:cxnSpMk id="8" creationId="{4CCD18E9-605F-4A66-96CE-6A6E14C2C6F5}"/>
          </ac:cxnSpMkLst>
        </pc:cxnChg>
        <pc:cxnChg chg="mod">
          <ac:chgData name="Robert Podschwadt" userId="897c409d-e2d1-47c7-b6b0-9cf67511ecd8" providerId="ADAL" clId="{151292E9-9508-4DF3-A096-0D83514BC2CD}" dt="2020-02-06T21:44:00.065" v="2956" actId="478"/>
          <ac:cxnSpMkLst>
            <pc:docMk/>
            <pc:sldMk cId="285321804" sldId="298"/>
            <ac:cxnSpMk id="11" creationId="{AA61C721-7840-433B-BBFE-1826B9D63910}"/>
          </ac:cxnSpMkLst>
        </pc:cxnChg>
        <pc:cxnChg chg="mod">
          <ac:chgData name="Robert Podschwadt" userId="897c409d-e2d1-47c7-b6b0-9cf67511ecd8" providerId="ADAL" clId="{151292E9-9508-4DF3-A096-0D83514BC2CD}" dt="2020-02-06T21:44:00.065" v="2956" actId="478"/>
          <ac:cxnSpMkLst>
            <pc:docMk/>
            <pc:sldMk cId="285321804" sldId="298"/>
            <ac:cxnSpMk id="19" creationId="{6887C627-74DA-48D3-BB35-F7AC7B8006AB}"/>
          </ac:cxnSpMkLst>
        </pc:cxnChg>
        <pc:cxnChg chg="mod">
          <ac:chgData name="Robert Podschwadt" userId="897c409d-e2d1-47c7-b6b0-9cf67511ecd8" providerId="ADAL" clId="{151292E9-9508-4DF3-A096-0D83514BC2CD}" dt="2020-02-06T21:44:00.065" v="2956" actId="478"/>
          <ac:cxnSpMkLst>
            <pc:docMk/>
            <pc:sldMk cId="285321804" sldId="298"/>
            <ac:cxnSpMk id="20" creationId="{CB8B3191-3EE7-4839-A1AB-E70E33A7E015}"/>
          </ac:cxnSpMkLst>
        </pc:cxnChg>
        <pc:cxnChg chg="mod">
          <ac:chgData name="Robert Podschwadt" userId="897c409d-e2d1-47c7-b6b0-9cf67511ecd8" providerId="ADAL" clId="{151292E9-9508-4DF3-A096-0D83514BC2CD}" dt="2020-02-06T21:44:00.065" v="2956" actId="478"/>
          <ac:cxnSpMkLst>
            <pc:docMk/>
            <pc:sldMk cId="285321804" sldId="298"/>
            <ac:cxnSpMk id="25" creationId="{CBBE937F-B70E-4393-A0ED-3757D6DA00C4}"/>
          </ac:cxnSpMkLst>
        </pc:cxnChg>
      </pc:sldChg>
      <pc:sldChg chg="addSp modSp add mod">
        <pc:chgData name="Robert Podschwadt" userId="897c409d-e2d1-47c7-b6b0-9cf67511ecd8" providerId="ADAL" clId="{151292E9-9508-4DF3-A096-0D83514BC2CD}" dt="2020-02-06T22:20:07.789" v="5124" actId="1076"/>
        <pc:sldMkLst>
          <pc:docMk/>
          <pc:sldMk cId="193363206" sldId="299"/>
        </pc:sldMkLst>
        <pc:spChg chg="mod">
          <ac:chgData name="Robert Podschwadt" userId="897c409d-e2d1-47c7-b6b0-9cf67511ecd8" providerId="ADAL" clId="{151292E9-9508-4DF3-A096-0D83514BC2CD}" dt="2020-02-06T22:05:51.953" v="4044" actId="20577"/>
          <ac:spMkLst>
            <pc:docMk/>
            <pc:sldMk cId="193363206" sldId="299"/>
            <ac:spMk id="2" creationId="{4AB96323-A4F9-4F8B-A276-5CF4E165C407}"/>
          </ac:spMkLst>
        </pc:spChg>
        <pc:spChg chg="mod">
          <ac:chgData name="Robert Podschwadt" userId="897c409d-e2d1-47c7-b6b0-9cf67511ecd8" providerId="ADAL" clId="{151292E9-9508-4DF3-A096-0D83514BC2CD}" dt="2020-02-06T22:19:41.069" v="5118" actId="20577"/>
          <ac:spMkLst>
            <pc:docMk/>
            <pc:sldMk cId="193363206" sldId="299"/>
            <ac:spMk id="3" creationId="{D0819979-5C23-44D3-9653-62D1F6C4DCC2}"/>
          </ac:spMkLst>
        </pc:spChg>
        <pc:spChg chg="add mod">
          <ac:chgData name="Robert Podschwadt" userId="897c409d-e2d1-47c7-b6b0-9cf67511ecd8" providerId="ADAL" clId="{151292E9-9508-4DF3-A096-0D83514BC2CD}" dt="2020-02-06T22:19:10.378" v="5041" actId="1076"/>
          <ac:spMkLst>
            <pc:docMk/>
            <pc:sldMk cId="193363206" sldId="299"/>
            <ac:spMk id="7" creationId="{CB5BAADC-573B-4FAE-9306-81B54C1B35A4}"/>
          </ac:spMkLst>
        </pc:spChg>
        <pc:graphicFrameChg chg="add mod modGraphic">
          <ac:chgData name="Robert Podschwadt" userId="897c409d-e2d1-47c7-b6b0-9cf67511ecd8" providerId="ADAL" clId="{151292E9-9508-4DF3-A096-0D83514BC2CD}" dt="2020-02-06T22:20:07.789" v="5124" actId="1076"/>
          <ac:graphicFrameMkLst>
            <pc:docMk/>
            <pc:sldMk cId="193363206" sldId="299"/>
            <ac:graphicFrameMk id="5" creationId="{BBAA9939-0B0F-4776-BCF5-6BD2461E5A47}"/>
          </ac:graphicFrameMkLst>
        </pc:graphicFrameChg>
      </pc:sldChg>
      <pc:sldChg chg="modSp add mod">
        <pc:chgData name="Robert Podschwadt" userId="897c409d-e2d1-47c7-b6b0-9cf67511ecd8" providerId="ADAL" clId="{151292E9-9508-4DF3-A096-0D83514BC2CD}" dt="2020-02-06T22:18:54.105" v="5040" actId="20577"/>
        <pc:sldMkLst>
          <pc:docMk/>
          <pc:sldMk cId="3608020572" sldId="300"/>
        </pc:sldMkLst>
        <pc:spChg chg="mod">
          <ac:chgData name="Robert Podschwadt" userId="897c409d-e2d1-47c7-b6b0-9cf67511ecd8" providerId="ADAL" clId="{151292E9-9508-4DF3-A096-0D83514BC2CD}" dt="2020-02-06T22:17:53.004" v="4883" actId="313"/>
          <ac:spMkLst>
            <pc:docMk/>
            <pc:sldMk cId="3608020572" sldId="300"/>
            <ac:spMk id="2" creationId="{1815C1A9-7CC8-4AA0-819E-9ADBB352940D}"/>
          </ac:spMkLst>
        </pc:spChg>
        <pc:spChg chg="mod">
          <ac:chgData name="Robert Podschwadt" userId="897c409d-e2d1-47c7-b6b0-9cf67511ecd8" providerId="ADAL" clId="{151292E9-9508-4DF3-A096-0D83514BC2CD}" dt="2020-02-06T22:18:54.105" v="5040" actId="20577"/>
          <ac:spMkLst>
            <pc:docMk/>
            <pc:sldMk cId="3608020572" sldId="300"/>
            <ac:spMk id="3" creationId="{F69443CB-499E-471F-B8AD-0C1ABC37E2DC}"/>
          </ac:spMkLst>
        </pc:spChg>
      </pc:sldChg>
      <pc:sldChg chg="modSp add mod">
        <pc:chgData name="Robert Podschwadt" userId="897c409d-e2d1-47c7-b6b0-9cf67511ecd8" providerId="ADAL" clId="{151292E9-9508-4DF3-A096-0D83514BC2CD}" dt="2020-02-06T23:24:10.269" v="6430" actId="313"/>
        <pc:sldMkLst>
          <pc:docMk/>
          <pc:sldMk cId="3619173428" sldId="301"/>
        </pc:sldMkLst>
        <pc:spChg chg="mod">
          <ac:chgData name="Robert Podschwadt" userId="897c409d-e2d1-47c7-b6b0-9cf67511ecd8" providerId="ADAL" clId="{151292E9-9508-4DF3-A096-0D83514BC2CD}" dt="2020-02-06T23:19:22.822" v="6160" actId="20577"/>
          <ac:spMkLst>
            <pc:docMk/>
            <pc:sldMk cId="3619173428" sldId="301"/>
            <ac:spMk id="2" creationId="{FBC2A520-8A03-4D0C-A14B-78D3E02DCDB6}"/>
          </ac:spMkLst>
        </pc:spChg>
        <pc:spChg chg="mod">
          <ac:chgData name="Robert Podschwadt" userId="897c409d-e2d1-47c7-b6b0-9cf67511ecd8" providerId="ADAL" clId="{151292E9-9508-4DF3-A096-0D83514BC2CD}" dt="2020-02-06T23:24:10.269" v="6430" actId="313"/>
          <ac:spMkLst>
            <pc:docMk/>
            <pc:sldMk cId="3619173428" sldId="301"/>
            <ac:spMk id="3" creationId="{9141ECA4-962F-4438-9705-13034D91A760}"/>
          </ac:spMkLst>
        </pc:spChg>
      </pc:sldChg>
    </pc:docChg>
  </pc:docChgLst>
  <pc:docChgLst>
    <pc:chgData name="Robert Podschwadt" userId="897c409d-e2d1-47c7-b6b0-9cf67511ecd8" providerId="ADAL" clId="{8F5F0DD2-671C-4A8A-A997-B98607F61604}"/>
    <pc:docChg chg="undo custSel mod addSld delSld modSld sldOrd modMainMaster">
      <pc:chgData name="Robert Podschwadt" userId="897c409d-e2d1-47c7-b6b0-9cf67511ecd8" providerId="ADAL" clId="{8F5F0DD2-671C-4A8A-A997-B98607F61604}" dt="2020-01-31T18:26:08.776" v="2402" actId="1076"/>
      <pc:docMkLst>
        <pc:docMk/>
      </pc:docMkLst>
      <pc:sldChg chg="modSp mod">
        <pc:chgData name="Robert Podschwadt" userId="897c409d-e2d1-47c7-b6b0-9cf67511ecd8" providerId="ADAL" clId="{8F5F0DD2-671C-4A8A-A997-B98607F61604}" dt="2020-01-31T15:36:05.711" v="66"/>
        <pc:sldMkLst>
          <pc:docMk/>
          <pc:sldMk cId="1553307021" sldId="256"/>
        </pc:sldMkLst>
        <pc:spChg chg="mod">
          <ac:chgData name="Robert Podschwadt" userId="897c409d-e2d1-47c7-b6b0-9cf67511ecd8" providerId="ADAL" clId="{8F5F0DD2-671C-4A8A-A997-B98607F61604}" dt="2020-01-31T15:35:01.568" v="0"/>
          <ac:spMkLst>
            <pc:docMk/>
            <pc:sldMk cId="1553307021" sldId="256"/>
            <ac:spMk id="2" creationId="{9E7B5426-479D-4AA7-A616-0E747C74A509}"/>
          </ac:spMkLst>
        </pc:spChg>
        <pc:spChg chg="mod">
          <ac:chgData name="Robert Podschwadt" userId="897c409d-e2d1-47c7-b6b0-9cf67511ecd8" providerId="ADAL" clId="{8F5F0DD2-671C-4A8A-A997-B98607F61604}" dt="2020-01-31T15:36:05.711" v="66"/>
          <ac:spMkLst>
            <pc:docMk/>
            <pc:sldMk cId="1553307021" sldId="256"/>
            <ac:spMk id="3" creationId="{03AEC905-CA36-4C0B-8623-7C93513E3988}"/>
          </ac:spMkLst>
        </pc:spChg>
      </pc:sldChg>
      <pc:sldChg chg="addSp delSp modSp add del mod modClrScheme chgLayout">
        <pc:chgData name="Robert Podschwadt" userId="897c409d-e2d1-47c7-b6b0-9cf67511ecd8" providerId="ADAL" clId="{8F5F0DD2-671C-4A8A-A997-B98607F61604}" dt="2020-01-31T15:52:35.007" v="89" actId="2696"/>
        <pc:sldMkLst>
          <pc:docMk/>
          <pc:sldMk cId="1242871175" sldId="278"/>
        </pc:sldMkLst>
        <pc:spChg chg="del mod ord">
          <ac:chgData name="Robert Podschwadt" userId="897c409d-e2d1-47c7-b6b0-9cf67511ecd8" providerId="ADAL" clId="{8F5F0DD2-671C-4A8A-A997-B98607F61604}" dt="2020-01-31T15:36:25.055" v="70" actId="700"/>
          <ac:spMkLst>
            <pc:docMk/>
            <pc:sldMk cId="1242871175" sldId="278"/>
            <ac:spMk id="2" creationId="{1406DAF7-5E88-41CB-A6FC-6D3B72FAC7FF}"/>
          </ac:spMkLst>
        </pc:spChg>
        <pc:spChg chg="del mod ord">
          <ac:chgData name="Robert Podschwadt" userId="897c409d-e2d1-47c7-b6b0-9cf67511ecd8" providerId="ADAL" clId="{8F5F0DD2-671C-4A8A-A997-B98607F61604}" dt="2020-01-31T15:36:25.055" v="70" actId="700"/>
          <ac:spMkLst>
            <pc:docMk/>
            <pc:sldMk cId="1242871175" sldId="278"/>
            <ac:spMk id="3" creationId="{E58A166D-5D4A-4256-B8DC-EBFD93ED6850}"/>
          </ac:spMkLst>
        </pc:spChg>
        <pc:spChg chg="mod ord">
          <ac:chgData name="Robert Podschwadt" userId="897c409d-e2d1-47c7-b6b0-9cf67511ecd8" providerId="ADAL" clId="{8F5F0DD2-671C-4A8A-A997-B98607F61604}" dt="2020-01-31T15:36:25.055" v="70" actId="700"/>
          <ac:spMkLst>
            <pc:docMk/>
            <pc:sldMk cId="1242871175" sldId="278"/>
            <ac:spMk id="4" creationId="{F1E03D5E-9D10-4F95-A449-82F83D5C4EED}"/>
          </ac:spMkLst>
        </pc:spChg>
        <pc:spChg chg="mod ord">
          <ac:chgData name="Robert Podschwadt" userId="897c409d-e2d1-47c7-b6b0-9cf67511ecd8" providerId="ADAL" clId="{8F5F0DD2-671C-4A8A-A997-B98607F61604}" dt="2020-01-31T15:52:31.025" v="88" actId="1076"/>
          <ac:spMkLst>
            <pc:docMk/>
            <pc:sldMk cId="1242871175" sldId="278"/>
            <ac:spMk id="5" creationId="{677BA7D0-0102-4E94-8E80-F664A00F931A}"/>
          </ac:spMkLst>
        </pc:spChg>
        <pc:spChg chg="add mod ord">
          <ac:chgData name="Robert Podschwadt" userId="897c409d-e2d1-47c7-b6b0-9cf67511ecd8" providerId="ADAL" clId="{8F5F0DD2-671C-4A8A-A997-B98607F61604}" dt="2020-01-31T15:36:25.055" v="70" actId="700"/>
          <ac:spMkLst>
            <pc:docMk/>
            <pc:sldMk cId="1242871175" sldId="278"/>
            <ac:spMk id="6" creationId="{8EBA0170-5131-4E11-8DBF-2BC1E4943B98}"/>
          </ac:spMkLst>
        </pc:spChg>
        <pc:spChg chg="add mod ord">
          <ac:chgData name="Robert Podschwadt" userId="897c409d-e2d1-47c7-b6b0-9cf67511ecd8" providerId="ADAL" clId="{8F5F0DD2-671C-4A8A-A997-B98607F61604}" dt="2020-01-31T15:36:25.055" v="70" actId="700"/>
          <ac:spMkLst>
            <pc:docMk/>
            <pc:sldMk cId="1242871175" sldId="278"/>
            <ac:spMk id="7" creationId="{105A6088-CA9E-4E07-BDCF-5C513F5453F4}"/>
          </ac:spMkLst>
        </pc:spChg>
      </pc:sldChg>
      <pc:sldChg chg="add del">
        <pc:chgData name="Robert Podschwadt" userId="897c409d-e2d1-47c7-b6b0-9cf67511ecd8" providerId="ADAL" clId="{8F5F0DD2-671C-4A8A-A997-B98607F61604}" dt="2020-01-31T15:36:19.138" v="68"/>
        <pc:sldMkLst>
          <pc:docMk/>
          <pc:sldMk cId="1663313555" sldId="278"/>
        </pc:sldMkLst>
      </pc:sldChg>
      <pc:sldChg chg="addSp delSp modSp add del mod setBg modClrScheme chgLayout">
        <pc:chgData name="Robert Podschwadt" userId="897c409d-e2d1-47c7-b6b0-9cf67511ecd8" providerId="ADAL" clId="{8F5F0DD2-671C-4A8A-A997-B98607F61604}" dt="2020-01-31T15:52:54.858" v="93" actId="2696"/>
        <pc:sldMkLst>
          <pc:docMk/>
          <pc:sldMk cId="3670204984" sldId="278"/>
        </pc:sldMkLst>
        <pc:spChg chg="del mod ord">
          <ac:chgData name="Robert Podschwadt" userId="897c409d-e2d1-47c7-b6b0-9cf67511ecd8" providerId="ADAL" clId="{8F5F0DD2-671C-4A8A-A997-B98607F61604}" dt="2020-01-31T15:52:41.556" v="91" actId="700"/>
          <ac:spMkLst>
            <pc:docMk/>
            <pc:sldMk cId="3670204984" sldId="278"/>
            <ac:spMk id="2" creationId="{8E09B7AE-3D05-4B43-B36D-F23931AAD0F9}"/>
          </ac:spMkLst>
        </pc:spChg>
        <pc:spChg chg="del mod ord">
          <ac:chgData name="Robert Podschwadt" userId="897c409d-e2d1-47c7-b6b0-9cf67511ecd8" providerId="ADAL" clId="{8F5F0DD2-671C-4A8A-A997-B98607F61604}" dt="2020-01-31T15:52:41.556" v="91" actId="700"/>
          <ac:spMkLst>
            <pc:docMk/>
            <pc:sldMk cId="3670204984" sldId="278"/>
            <ac:spMk id="3" creationId="{00A05268-09B4-4056-ACCA-C50D9B956E0E}"/>
          </ac:spMkLst>
        </pc:spChg>
        <pc:spChg chg="add mod ord">
          <ac:chgData name="Robert Podschwadt" userId="897c409d-e2d1-47c7-b6b0-9cf67511ecd8" providerId="ADAL" clId="{8F5F0DD2-671C-4A8A-A997-B98607F61604}" dt="2020-01-31T15:52:45.293" v="92" actId="26606"/>
          <ac:spMkLst>
            <pc:docMk/>
            <pc:sldMk cId="3670204984" sldId="278"/>
            <ac:spMk id="4" creationId="{E5D8567F-AAEB-42F4-83AA-F7CA80265C64}"/>
          </ac:spMkLst>
        </pc:spChg>
        <pc:spChg chg="add mod ord">
          <ac:chgData name="Robert Podschwadt" userId="897c409d-e2d1-47c7-b6b0-9cf67511ecd8" providerId="ADAL" clId="{8F5F0DD2-671C-4A8A-A997-B98607F61604}" dt="2020-01-31T15:52:45.293" v="92" actId="26606"/>
          <ac:spMkLst>
            <pc:docMk/>
            <pc:sldMk cId="3670204984" sldId="278"/>
            <ac:spMk id="5" creationId="{F900812D-79B6-46EE-B726-BFA6E39D7F74}"/>
          </ac:spMkLst>
        </pc:spChg>
        <pc:spChg chg="add">
          <ac:chgData name="Robert Podschwadt" userId="897c409d-e2d1-47c7-b6b0-9cf67511ecd8" providerId="ADAL" clId="{8F5F0DD2-671C-4A8A-A997-B98607F61604}" dt="2020-01-31T15:52:45.293" v="92" actId="26606"/>
          <ac:spMkLst>
            <pc:docMk/>
            <pc:sldMk cId="3670204984" sldId="278"/>
            <ac:spMk id="10" creationId="{9FD25668-770E-45AB-9B76-FC0FC0C7B889}"/>
          </ac:spMkLst>
        </pc:spChg>
        <pc:spChg chg="add">
          <ac:chgData name="Robert Podschwadt" userId="897c409d-e2d1-47c7-b6b0-9cf67511ecd8" providerId="ADAL" clId="{8F5F0DD2-671C-4A8A-A997-B98607F61604}" dt="2020-01-31T15:52:45.293" v="92" actId="26606"/>
          <ac:spMkLst>
            <pc:docMk/>
            <pc:sldMk cId="3670204984" sldId="278"/>
            <ac:spMk id="12" creationId="{0A59714C-0F3A-4426-9EE3-BB620F9617ED}"/>
          </ac:spMkLst>
        </pc:spChg>
        <pc:spChg chg="add">
          <ac:chgData name="Robert Podschwadt" userId="897c409d-e2d1-47c7-b6b0-9cf67511ecd8" providerId="ADAL" clId="{8F5F0DD2-671C-4A8A-A997-B98607F61604}" dt="2020-01-31T15:52:45.293" v="92" actId="26606"/>
          <ac:spMkLst>
            <pc:docMk/>
            <pc:sldMk cId="3670204984" sldId="278"/>
            <ac:spMk id="14" creationId="{0F3E6EAC-8884-4D15-A146-7C1514166BC9}"/>
          </ac:spMkLst>
        </pc:spChg>
        <pc:cxnChg chg="add">
          <ac:chgData name="Robert Podschwadt" userId="897c409d-e2d1-47c7-b6b0-9cf67511ecd8" providerId="ADAL" clId="{8F5F0DD2-671C-4A8A-A997-B98607F61604}" dt="2020-01-31T15:52:45.293" v="92" actId="26606"/>
          <ac:cxnSpMkLst>
            <pc:docMk/>
            <pc:sldMk cId="3670204984" sldId="278"/>
            <ac:cxnSpMk id="16" creationId="{7D125888-2338-43CB-A5D9-A506829D1F3D}"/>
          </ac:cxnSpMkLst>
        </pc:cxnChg>
        <pc:cxnChg chg="add">
          <ac:chgData name="Robert Podschwadt" userId="897c409d-e2d1-47c7-b6b0-9cf67511ecd8" providerId="ADAL" clId="{8F5F0DD2-671C-4A8A-A997-B98607F61604}" dt="2020-01-31T15:52:45.293" v="92" actId="26606"/>
          <ac:cxnSpMkLst>
            <pc:docMk/>
            <pc:sldMk cId="3670204984" sldId="278"/>
            <ac:cxnSpMk id="18" creationId="{DB0E7D3E-7034-4A26-A1D5-986E43CE5F67}"/>
          </ac:cxnSpMkLst>
        </pc:cxnChg>
      </pc:sldChg>
      <pc:sldChg chg="addSp delSp modSp add mod modClrScheme chgLayout">
        <pc:chgData name="Robert Podschwadt" userId="897c409d-e2d1-47c7-b6b0-9cf67511ecd8" providerId="ADAL" clId="{8F5F0DD2-671C-4A8A-A997-B98607F61604}" dt="2020-01-31T16:27:14.922" v="239"/>
        <pc:sldMkLst>
          <pc:docMk/>
          <pc:sldMk cId="3845731693" sldId="278"/>
        </pc:sldMkLst>
        <pc:spChg chg="del mod ord">
          <ac:chgData name="Robert Podschwadt" userId="897c409d-e2d1-47c7-b6b0-9cf67511ecd8" providerId="ADAL" clId="{8F5F0DD2-671C-4A8A-A997-B98607F61604}" dt="2020-01-31T15:53:00.071" v="95" actId="700"/>
          <ac:spMkLst>
            <pc:docMk/>
            <pc:sldMk cId="3845731693" sldId="278"/>
            <ac:spMk id="2" creationId="{837A982E-E8CB-46FC-8BB5-2F0998BF9387}"/>
          </ac:spMkLst>
        </pc:spChg>
        <pc:spChg chg="del mod ord">
          <ac:chgData name="Robert Podschwadt" userId="897c409d-e2d1-47c7-b6b0-9cf67511ecd8" providerId="ADAL" clId="{8F5F0DD2-671C-4A8A-A997-B98607F61604}" dt="2020-01-31T15:53:00.071" v="95" actId="700"/>
          <ac:spMkLst>
            <pc:docMk/>
            <pc:sldMk cId="3845731693" sldId="278"/>
            <ac:spMk id="3" creationId="{8E92E9B7-5F07-44D2-B4DC-80CAB627D6DA}"/>
          </ac:spMkLst>
        </pc:spChg>
        <pc:spChg chg="add mod ord">
          <ac:chgData name="Robert Podschwadt" userId="897c409d-e2d1-47c7-b6b0-9cf67511ecd8" providerId="ADAL" clId="{8F5F0DD2-671C-4A8A-A997-B98607F61604}" dt="2020-01-31T15:53:55.101" v="110" actId="20577"/>
          <ac:spMkLst>
            <pc:docMk/>
            <pc:sldMk cId="3845731693" sldId="278"/>
            <ac:spMk id="4" creationId="{4BD37FFF-061C-4704-83F1-3F51CC52A28E}"/>
          </ac:spMkLst>
        </pc:spChg>
        <pc:spChg chg="add mod ord">
          <ac:chgData name="Robert Podschwadt" userId="897c409d-e2d1-47c7-b6b0-9cf67511ecd8" providerId="ADAL" clId="{8F5F0DD2-671C-4A8A-A997-B98607F61604}" dt="2020-01-31T16:06:46.341" v="215" actId="20577"/>
          <ac:spMkLst>
            <pc:docMk/>
            <pc:sldMk cId="3845731693" sldId="278"/>
            <ac:spMk id="5" creationId="{87313106-5B3F-4D13-A2F7-4CD555B305A8}"/>
          </ac:spMkLst>
        </pc:spChg>
        <pc:spChg chg="add">
          <ac:chgData name="Robert Podschwadt" userId="897c409d-e2d1-47c7-b6b0-9cf67511ecd8" providerId="ADAL" clId="{8F5F0DD2-671C-4A8A-A997-B98607F61604}" dt="2020-01-31T16:27:14.922" v="239"/>
          <ac:spMkLst>
            <pc:docMk/>
            <pc:sldMk cId="3845731693" sldId="278"/>
            <ac:spMk id="6" creationId="{D726649E-A947-4AC1-AF2E-0AAD7AD8C649}"/>
          </ac:spMkLst>
        </pc:spChg>
      </pc:sldChg>
      <pc:sldChg chg="addSp delSp modSp add mod ord">
        <pc:chgData name="Robert Podschwadt" userId="897c409d-e2d1-47c7-b6b0-9cf67511ecd8" providerId="ADAL" clId="{8F5F0DD2-671C-4A8A-A997-B98607F61604}" dt="2020-01-31T17:30:06.156" v="801" actId="20577"/>
        <pc:sldMkLst>
          <pc:docMk/>
          <pc:sldMk cId="1041136408" sldId="279"/>
        </pc:sldMkLst>
        <pc:spChg chg="mod">
          <ac:chgData name="Robert Podschwadt" userId="897c409d-e2d1-47c7-b6b0-9cf67511ecd8" providerId="ADAL" clId="{8F5F0DD2-671C-4A8A-A997-B98607F61604}" dt="2020-01-31T17:27:03.701" v="683" actId="20577"/>
          <ac:spMkLst>
            <pc:docMk/>
            <pc:sldMk cId="1041136408" sldId="279"/>
            <ac:spMk id="2" creationId="{EE0F3EA9-936F-45CC-A871-9A5EAF6E5093}"/>
          </ac:spMkLst>
        </pc:spChg>
        <pc:spChg chg="del">
          <ac:chgData name="Robert Podschwadt" userId="897c409d-e2d1-47c7-b6b0-9cf67511ecd8" providerId="ADAL" clId="{8F5F0DD2-671C-4A8A-A997-B98607F61604}" dt="2020-01-31T15:55:36.140" v="148" actId="478"/>
          <ac:spMkLst>
            <pc:docMk/>
            <pc:sldMk cId="1041136408" sldId="279"/>
            <ac:spMk id="3" creationId="{56576FD7-BAEE-474A-8B55-628E7DE19483}"/>
          </ac:spMkLst>
        </pc:spChg>
        <pc:spChg chg="del topLvl">
          <ac:chgData name="Robert Podschwadt" userId="897c409d-e2d1-47c7-b6b0-9cf67511ecd8" providerId="ADAL" clId="{8F5F0DD2-671C-4A8A-A997-B98607F61604}" dt="2020-01-31T16:12:22.887" v="227" actId="478"/>
          <ac:spMkLst>
            <pc:docMk/>
            <pc:sldMk cId="1041136408" sldId="279"/>
            <ac:spMk id="14" creationId="{AD0E8E08-585F-40A5-AD55-BB681598BCFB}"/>
          </ac:spMkLst>
        </pc:spChg>
        <pc:spChg chg="del">
          <ac:chgData name="Robert Podschwadt" userId="897c409d-e2d1-47c7-b6b0-9cf67511ecd8" providerId="ADAL" clId="{8F5F0DD2-671C-4A8A-A997-B98607F61604}" dt="2020-01-31T16:12:19.003" v="226" actId="478"/>
          <ac:spMkLst>
            <pc:docMk/>
            <pc:sldMk cId="1041136408" sldId="279"/>
            <ac:spMk id="15" creationId="{538DF5EE-8001-4280-B24C-67543CC30A45}"/>
          </ac:spMkLst>
        </pc:spChg>
        <pc:spChg chg="mod topLvl">
          <ac:chgData name="Robert Podschwadt" userId="897c409d-e2d1-47c7-b6b0-9cf67511ecd8" providerId="ADAL" clId="{8F5F0DD2-671C-4A8A-A997-B98607F61604}" dt="2020-01-31T16:27:58.217" v="242" actId="1076"/>
          <ac:spMkLst>
            <pc:docMk/>
            <pc:sldMk cId="1041136408" sldId="279"/>
            <ac:spMk id="16" creationId="{E942FEF6-FC9F-4A27-AA3C-428B4722A113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0" creationId="{773D9B6A-6762-4D16-B3FB-2668162E7CE8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1" creationId="{1CDE7A63-1861-4BC1-9C78-84F0A007E876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2" creationId="{FBED001D-B52E-4733-813B-689D097EFF3C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3" creationId="{F8412BD0-A2EE-4D74-9685-9D662275E202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4" creationId="{9D1EB7B0-706A-4B39-82A3-A107E129F851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5" creationId="{F65E14F4-0E9E-4A0F-AC78-C88AAA7049DF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6" creationId="{9AC00186-C0B7-4245-B103-9118CFB78845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7" creationId="{CD5E58D1-8E16-4A01-B115-121CBECEC4AA}"/>
          </ac:spMkLst>
        </pc:spChg>
        <pc:spChg chg="mod">
          <ac:chgData name="Robert Podschwadt" userId="897c409d-e2d1-47c7-b6b0-9cf67511ecd8" providerId="ADAL" clId="{8F5F0DD2-671C-4A8A-A997-B98607F61604}" dt="2020-01-31T16:33:50.354" v="267" actId="1582"/>
          <ac:spMkLst>
            <pc:docMk/>
            <pc:sldMk cId="1041136408" sldId="279"/>
            <ac:spMk id="38" creationId="{8F78D1DE-0C16-479A-8325-5122CC7EB2BA}"/>
          </ac:spMkLst>
        </pc:spChg>
        <pc:spChg chg="add mod">
          <ac:chgData name="Robert Podschwadt" userId="897c409d-e2d1-47c7-b6b0-9cf67511ecd8" providerId="ADAL" clId="{8F5F0DD2-671C-4A8A-A997-B98607F61604}" dt="2020-01-31T16:38:48.912" v="449" actId="1076"/>
          <ac:spMkLst>
            <pc:docMk/>
            <pc:sldMk cId="1041136408" sldId="279"/>
            <ac:spMk id="58" creationId="{34C5FBBF-AFB7-435F-8B87-082631F9D823}"/>
          </ac:spMkLst>
        </pc:spChg>
        <pc:spChg chg="add mod">
          <ac:chgData name="Robert Podschwadt" userId="897c409d-e2d1-47c7-b6b0-9cf67511ecd8" providerId="ADAL" clId="{8F5F0DD2-671C-4A8A-A997-B98607F61604}" dt="2020-01-31T16:38:42.264" v="447" actId="113"/>
          <ac:spMkLst>
            <pc:docMk/>
            <pc:sldMk cId="1041136408" sldId="279"/>
            <ac:spMk id="59" creationId="{1FBF30E8-CAC9-4A32-B1D7-966B8CCABC64}"/>
          </ac:spMkLst>
        </pc:spChg>
        <pc:spChg chg="add mod">
          <ac:chgData name="Robert Podschwadt" userId="897c409d-e2d1-47c7-b6b0-9cf67511ecd8" providerId="ADAL" clId="{8F5F0DD2-671C-4A8A-A997-B98607F61604}" dt="2020-01-31T17:29:54.235" v="777" actId="20577"/>
          <ac:spMkLst>
            <pc:docMk/>
            <pc:sldMk cId="1041136408" sldId="279"/>
            <ac:spMk id="60" creationId="{0B76989C-E5C6-408B-8C0B-D2D3D6DB038A}"/>
          </ac:spMkLst>
        </pc:spChg>
        <pc:spChg chg="add mod">
          <ac:chgData name="Robert Podschwadt" userId="897c409d-e2d1-47c7-b6b0-9cf67511ecd8" providerId="ADAL" clId="{8F5F0DD2-671C-4A8A-A997-B98607F61604}" dt="2020-01-31T17:29:58.364" v="781" actId="20577"/>
          <ac:spMkLst>
            <pc:docMk/>
            <pc:sldMk cId="1041136408" sldId="279"/>
            <ac:spMk id="61" creationId="{D9F10A60-3B23-40C2-B44E-6B8401F3F7E7}"/>
          </ac:spMkLst>
        </pc:spChg>
        <pc:spChg chg="add mod">
          <ac:chgData name="Robert Podschwadt" userId="897c409d-e2d1-47c7-b6b0-9cf67511ecd8" providerId="ADAL" clId="{8F5F0DD2-671C-4A8A-A997-B98607F61604}" dt="2020-01-31T17:30:06.156" v="801" actId="20577"/>
          <ac:spMkLst>
            <pc:docMk/>
            <pc:sldMk cId="1041136408" sldId="279"/>
            <ac:spMk id="65" creationId="{1B224849-E4EB-4B00-8D9E-4C10B9AF2FFF}"/>
          </ac:spMkLst>
        </pc:spChg>
        <pc:grpChg chg="del mod">
          <ac:chgData name="Robert Podschwadt" userId="897c409d-e2d1-47c7-b6b0-9cf67511ecd8" providerId="ADAL" clId="{8F5F0DD2-671C-4A8A-A997-B98607F61604}" dt="2020-01-31T16:12:22.887" v="227" actId="478"/>
          <ac:grpSpMkLst>
            <pc:docMk/>
            <pc:sldMk cId="1041136408" sldId="279"/>
            <ac:grpSpMk id="13" creationId="{25069DCE-E73A-4194-B335-2C23BD4A2CA8}"/>
          </ac:grpSpMkLst>
        </pc:grpChg>
        <pc:grpChg chg="add mod">
          <ac:chgData name="Robert Podschwadt" userId="897c409d-e2d1-47c7-b6b0-9cf67511ecd8" providerId="ADAL" clId="{8F5F0DD2-671C-4A8A-A997-B98607F61604}" dt="2020-01-31T16:33:38.634" v="266" actId="1076"/>
          <ac:grpSpMkLst>
            <pc:docMk/>
            <pc:sldMk cId="1041136408" sldId="279"/>
            <ac:grpSpMk id="29" creationId="{8F8A9727-1F5B-4C39-9C0F-8F9C1335E29D}"/>
          </ac:grpSpMkLst>
        </pc:grpChg>
        <pc:picChg chg="add mod">
          <ac:chgData name="Robert Podschwadt" userId="897c409d-e2d1-47c7-b6b0-9cf67511ecd8" providerId="ADAL" clId="{8F5F0DD2-671C-4A8A-A997-B98607F61604}" dt="2020-01-31T16:32:45.232" v="264" actId="1076"/>
          <ac:picMkLst>
            <pc:docMk/>
            <pc:sldMk cId="1041136408" sldId="279"/>
            <ac:picMk id="6" creationId="{3A5BAC7E-04C8-4B85-978C-99AABF6646EA}"/>
          </ac:picMkLst>
        </pc:picChg>
        <pc:picChg chg="add del mod">
          <ac:chgData name="Robert Podschwadt" userId="897c409d-e2d1-47c7-b6b0-9cf67511ecd8" providerId="ADAL" clId="{8F5F0DD2-671C-4A8A-A997-B98607F61604}" dt="2020-01-31T16:29:28.142" v="253" actId="478"/>
          <ac:picMkLst>
            <pc:docMk/>
            <pc:sldMk cId="1041136408" sldId="279"/>
            <ac:picMk id="8" creationId="{7D080B59-E45F-42B2-B6BB-2811235056DF}"/>
          </ac:picMkLst>
        </pc:picChg>
        <pc:picChg chg="add del mod">
          <ac:chgData name="Robert Podschwadt" userId="897c409d-e2d1-47c7-b6b0-9cf67511ecd8" providerId="ADAL" clId="{8F5F0DD2-671C-4A8A-A997-B98607F61604}" dt="2020-01-31T16:11:25.788" v="223" actId="478"/>
          <ac:picMkLst>
            <pc:docMk/>
            <pc:sldMk cId="1041136408" sldId="279"/>
            <ac:picMk id="10" creationId="{E1B9B703-4D8E-42A6-8028-58991E4F96EA}"/>
          </ac:picMkLst>
        </pc:picChg>
        <pc:picChg chg="add del mod">
          <ac:chgData name="Robert Podschwadt" userId="897c409d-e2d1-47c7-b6b0-9cf67511ecd8" providerId="ADAL" clId="{8F5F0DD2-671C-4A8A-A997-B98607F61604}" dt="2020-01-31T16:12:16.216" v="225" actId="27803"/>
          <ac:picMkLst>
            <pc:docMk/>
            <pc:sldMk cId="1041136408" sldId="279"/>
            <ac:picMk id="12" creationId="{25069DCE-E73A-4194-B335-2C23BD4A2CA8}"/>
          </ac:picMkLst>
        </pc:picChg>
        <pc:picChg chg="add del mod">
          <ac:chgData name="Robert Podschwadt" userId="897c409d-e2d1-47c7-b6b0-9cf67511ecd8" providerId="ADAL" clId="{8F5F0DD2-671C-4A8A-A997-B98607F61604}" dt="2020-01-31T16:31:44.258" v="260" actId="478"/>
          <ac:picMkLst>
            <pc:docMk/>
            <pc:sldMk cId="1041136408" sldId="279"/>
            <ac:picMk id="24" creationId="{39E64655-E94B-44B1-83D8-E5BA5C256460}"/>
          </ac:picMkLst>
        </pc:picChg>
        <pc:picChg chg="add mod">
          <ac:chgData name="Robert Podschwadt" userId="897c409d-e2d1-47c7-b6b0-9cf67511ecd8" providerId="ADAL" clId="{8F5F0DD2-671C-4A8A-A997-B98607F61604}" dt="2020-01-31T16:31:46.982" v="261" actId="1076"/>
          <ac:picMkLst>
            <pc:docMk/>
            <pc:sldMk cId="1041136408" sldId="279"/>
            <ac:picMk id="26" creationId="{D4992E7C-6206-4853-8F51-DD3289D2DA1C}"/>
          </ac:picMkLst>
        </pc:picChg>
        <pc:picChg chg="add mod">
          <ac:chgData name="Robert Podschwadt" userId="897c409d-e2d1-47c7-b6b0-9cf67511ecd8" providerId="ADAL" clId="{8F5F0DD2-671C-4A8A-A997-B98607F61604}" dt="2020-01-31T16:32:37.617" v="263" actId="1076"/>
          <ac:picMkLst>
            <pc:docMk/>
            <pc:sldMk cId="1041136408" sldId="279"/>
            <ac:picMk id="28" creationId="{0DFCAB04-8807-4477-97BA-F86C575F777A}"/>
          </ac:picMkLst>
        </pc:picChg>
        <pc:picChg chg="add mod">
          <ac:chgData name="Robert Podschwadt" userId="897c409d-e2d1-47c7-b6b0-9cf67511ecd8" providerId="ADAL" clId="{8F5F0DD2-671C-4A8A-A997-B98607F61604}" dt="2020-01-31T17:28:16.927" v="687" actId="1076"/>
          <ac:picMkLst>
            <pc:docMk/>
            <pc:sldMk cId="1041136408" sldId="279"/>
            <ac:picMk id="63" creationId="{7A9FDE8B-4258-4AE7-8DE4-F3F54F84D057}"/>
          </ac:picMkLst>
        </pc:picChg>
        <pc:picChg chg="add mod">
          <ac:chgData name="Robert Podschwadt" userId="897c409d-e2d1-47c7-b6b0-9cf67511ecd8" providerId="ADAL" clId="{8F5F0DD2-671C-4A8A-A997-B98607F61604}" dt="2020-01-31T17:28:18.794" v="688" actId="571"/>
          <ac:picMkLst>
            <pc:docMk/>
            <pc:sldMk cId="1041136408" sldId="279"/>
            <ac:picMk id="64" creationId="{3CE63833-A9E2-4DD0-B09E-AA2E7FF8803F}"/>
          </ac:picMkLst>
        </pc:picChg>
        <pc:cxnChg chg="add mod">
          <ac:chgData name="Robert Podschwadt" userId="897c409d-e2d1-47c7-b6b0-9cf67511ecd8" providerId="ADAL" clId="{8F5F0DD2-671C-4A8A-A997-B98607F61604}" dt="2020-01-31T16:28:40.879" v="251" actId="1076"/>
          <ac:cxnSpMkLst>
            <pc:docMk/>
            <pc:sldMk cId="1041136408" sldId="279"/>
            <ac:cxnSpMk id="18" creationId="{941594D1-7586-4E83-A547-A8D271C5406E}"/>
          </ac:cxnSpMkLst>
        </pc:cxnChg>
        <pc:cxnChg chg="add mod">
          <ac:chgData name="Robert Podschwadt" userId="897c409d-e2d1-47c7-b6b0-9cf67511ecd8" providerId="ADAL" clId="{8F5F0DD2-671C-4A8A-A997-B98607F61604}" dt="2020-01-31T16:28:39.007" v="250" actId="1076"/>
          <ac:cxnSpMkLst>
            <pc:docMk/>
            <pc:sldMk cId="1041136408" sldId="279"/>
            <ac:cxnSpMk id="19" creationId="{1AA1A12C-9132-4DE7-B197-9D236BEC2447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39" creationId="{D33EDEAE-FCF9-4D9B-8B7E-1616B9585AD2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0" creationId="{13871C06-5792-4C30-B111-F06B81BC845A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1" creationId="{D96FE656-B642-49AB-BFC3-5252717D6E53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2" creationId="{701B9E6B-0E24-4D85-9E0A-B95DD3CE67E5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3" creationId="{009FD42E-59A2-451E-AEF0-748693D9DDDA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4" creationId="{4E565A35-2365-4C43-BE2E-05A61A3DBC42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5" creationId="{B3F7B9BC-A62E-47C3-901D-184D2AF89C13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6" creationId="{9D2841B9-BAC9-491F-950D-4DCFC857482D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7" creationId="{CCD6AFAF-FF6D-4FAB-A0C3-F4002DFE606E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8" creationId="{929AF1F5-6B5F-4852-A393-A62771BB3327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49" creationId="{E55F305F-564E-40C3-8D9B-B4EC6FB09350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0" creationId="{2CD91090-9AC3-452B-A16A-A8EA7875BAD5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1" creationId="{4602547E-8287-4D9A-A5D0-970B3218CAD0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2" creationId="{3AFEFD7A-3831-4888-A15D-22020F55B483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3" creationId="{5FA88AC4-C7B3-4B12-A3EC-469985CA7DCB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4" creationId="{72E4FF84-AFF7-48C9-9909-7ECE638F7C81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5" creationId="{17AC5460-75F0-40D3-9E39-5CE095234F93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6" creationId="{8E9D4D8A-53E8-4B15-A171-12F770DBE8A3}"/>
          </ac:cxnSpMkLst>
        </pc:cxnChg>
        <pc:cxnChg chg="mod">
          <ac:chgData name="Robert Podschwadt" userId="897c409d-e2d1-47c7-b6b0-9cf67511ecd8" providerId="ADAL" clId="{8F5F0DD2-671C-4A8A-A997-B98607F61604}" dt="2020-01-31T16:33:50.354" v="267" actId="1582"/>
          <ac:cxnSpMkLst>
            <pc:docMk/>
            <pc:sldMk cId="1041136408" sldId="279"/>
            <ac:cxnSpMk id="57" creationId="{C17483CB-8455-4623-B839-07B48D9E3A32}"/>
          </ac:cxnSpMkLst>
        </pc:cxnChg>
      </pc:sldChg>
      <pc:sldChg chg="addSp delSp modSp add mod modAnim">
        <pc:chgData name="Robert Podschwadt" userId="897c409d-e2d1-47c7-b6b0-9cf67511ecd8" providerId="ADAL" clId="{8F5F0DD2-671C-4A8A-A997-B98607F61604}" dt="2020-01-31T17:29:43.362" v="774" actId="20577"/>
        <pc:sldMkLst>
          <pc:docMk/>
          <pc:sldMk cId="1611598889" sldId="280"/>
        </pc:sldMkLst>
        <pc:spChg chg="mod">
          <ac:chgData name="Robert Podschwadt" userId="897c409d-e2d1-47c7-b6b0-9cf67511ecd8" providerId="ADAL" clId="{8F5F0DD2-671C-4A8A-A997-B98607F61604}" dt="2020-01-31T16:39:40.760" v="484" actId="20577"/>
          <ac:spMkLst>
            <pc:docMk/>
            <pc:sldMk cId="1611598889" sldId="280"/>
            <ac:spMk id="2" creationId="{EE0F3EA9-936F-45CC-A871-9A5EAF6E5093}"/>
          </ac:spMkLst>
        </pc:spChg>
        <pc:spChg chg="add del mod">
          <ac:chgData name="Robert Podschwadt" userId="897c409d-e2d1-47c7-b6b0-9cf67511ecd8" providerId="ADAL" clId="{8F5F0DD2-671C-4A8A-A997-B98607F61604}" dt="2020-01-31T16:46:05.795" v="535" actId="767"/>
          <ac:spMkLst>
            <pc:docMk/>
            <pc:sldMk cId="1611598889" sldId="280"/>
            <ac:spMk id="3" creationId="{02176069-3F1B-498E-8895-38BD887C7875}"/>
          </ac:spMkLst>
        </pc:spChg>
        <pc:spChg chg="add mod">
          <ac:chgData name="Robert Podschwadt" userId="897c409d-e2d1-47c7-b6b0-9cf67511ecd8" providerId="ADAL" clId="{8F5F0DD2-671C-4A8A-A997-B98607F61604}" dt="2020-01-31T17:29:38.554" v="759" actId="1076"/>
          <ac:spMkLst>
            <pc:docMk/>
            <pc:sldMk cId="1611598889" sldId="280"/>
            <ac:spMk id="5" creationId="{E3266C11-634A-451C-9EDA-5C52B0D2F086}"/>
          </ac:spMkLst>
        </pc:spChg>
        <pc:spChg chg="mod">
          <ac:chgData name="Robert Podschwadt" userId="897c409d-e2d1-47c7-b6b0-9cf67511ecd8" providerId="ADAL" clId="{8F5F0DD2-671C-4A8A-A997-B98607F61604}" dt="2020-01-31T17:29:27.288" v="755" actId="20577"/>
          <ac:spMkLst>
            <pc:docMk/>
            <pc:sldMk cId="1611598889" sldId="280"/>
            <ac:spMk id="60" creationId="{0B76989C-E5C6-408B-8C0B-D2D3D6DB038A}"/>
          </ac:spMkLst>
        </pc:spChg>
        <pc:spChg chg="mod">
          <ac:chgData name="Robert Podschwadt" userId="897c409d-e2d1-47c7-b6b0-9cf67511ecd8" providerId="ADAL" clId="{8F5F0DD2-671C-4A8A-A997-B98607F61604}" dt="2020-01-31T17:29:35.796" v="758" actId="20577"/>
          <ac:spMkLst>
            <pc:docMk/>
            <pc:sldMk cId="1611598889" sldId="280"/>
            <ac:spMk id="61" creationId="{D9F10A60-3B23-40C2-B44E-6B8401F3F7E7}"/>
          </ac:spMkLst>
        </pc:spChg>
        <pc:spChg chg="add mod">
          <ac:chgData name="Robert Podschwadt" userId="897c409d-e2d1-47c7-b6b0-9cf67511ecd8" providerId="ADAL" clId="{8F5F0DD2-671C-4A8A-A997-B98607F61604}" dt="2020-01-31T17:29:43.362" v="774" actId="20577"/>
          <ac:spMkLst>
            <pc:docMk/>
            <pc:sldMk cId="1611598889" sldId="280"/>
            <ac:spMk id="71" creationId="{2A846985-0A4D-433C-AE75-E3DB63A7D83A}"/>
          </ac:spMkLst>
        </pc:spChg>
        <pc:picChg chg="add mod">
          <ac:chgData name="Robert Podschwadt" userId="897c409d-e2d1-47c7-b6b0-9cf67511ecd8" providerId="ADAL" clId="{8F5F0DD2-671C-4A8A-A997-B98607F61604}" dt="2020-01-31T16:40:08.041" v="494" actId="1076"/>
          <ac:picMkLst>
            <pc:docMk/>
            <pc:sldMk cId="1611598889" sldId="280"/>
            <ac:picMk id="62" creationId="{2FC76109-6B40-4BDF-A2F9-E0121B295AD0}"/>
          </ac:picMkLst>
        </pc:picChg>
        <pc:picChg chg="add mod">
          <ac:chgData name="Robert Podschwadt" userId="897c409d-e2d1-47c7-b6b0-9cf67511ecd8" providerId="ADAL" clId="{8F5F0DD2-671C-4A8A-A997-B98607F61604}" dt="2020-01-31T16:40:15.904" v="498" actId="1076"/>
          <ac:picMkLst>
            <pc:docMk/>
            <pc:sldMk cId="1611598889" sldId="280"/>
            <ac:picMk id="63" creationId="{77B20210-8662-4C13-BC92-22590F230681}"/>
          </ac:picMkLst>
        </pc:picChg>
        <pc:picChg chg="add mod">
          <ac:chgData name="Robert Podschwadt" userId="897c409d-e2d1-47c7-b6b0-9cf67511ecd8" providerId="ADAL" clId="{8F5F0DD2-671C-4A8A-A997-B98607F61604}" dt="2020-01-31T16:40:06.129" v="493" actId="1076"/>
          <ac:picMkLst>
            <pc:docMk/>
            <pc:sldMk cId="1611598889" sldId="280"/>
            <ac:picMk id="64" creationId="{301C46B2-492E-42BE-8088-3FF5ABD896A0}"/>
          </ac:picMkLst>
        </pc:picChg>
        <pc:picChg chg="add mod">
          <ac:chgData name="Robert Podschwadt" userId="897c409d-e2d1-47c7-b6b0-9cf67511ecd8" providerId="ADAL" clId="{8F5F0DD2-671C-4A8A-A997-B98607F61604}" dt="2020-01-31T16:40:14.016" v="497" actId="1076"/>
          <ac:picMkLst>
            <pc:docMk/>
            <pc:sldMk cId="1611598889" sldId="280"/>
            <ac:picMk id="65" creationId="{A0BF350B-3E0D-43ED-B825-6460EF12A068}"/>
          </ac:picMkLst>
        </pc:picChg>
        <pc:picChg chg="add mod">
          <ac:chgData name="Robert Podschwadt" userId="897c409d-e2d1-47c7-b6b0-9cf67511ecd8" providerId="ADAL" clId="{8F5F0DD2-671C-4A8A-A997-B98607F61604}" dt="2020-01-31T16:40:04.368" v="492" actId="1076"/>
          <ac:picMkLst>
            <pc:docMk/>
            <pc:sldMk cId="1611598889" sldId="280"/>
            <ac:picMk id="66" creationId="{84D380C4-3C75-4851-AD1D-21571A781114}"/>
          </ac:picMkLst>
        </pc:picChg>
        <pc:picChg chg="add mod">
          <ac:chgData name="Robert Podschwadt" userId="897c409d-e2d1-47c7-b6b0-9cf67511ecd8" providerId="ADAL" clId="{8F5F0DD2-671C-4A8A-A997-B98607F61604}" dt="2020-01-31T16:40:09.984" v="495" actId="1076"/>
          <ac:picMkLst>
            <pc:docMk/>
            <pc:sldMk cId="1611598889" sldId="280"/>
            <ac:picMk id="67" creationId="{84F9D5B4-B8E4-4098-BCC8-9B36D7927F82}"/>
          </ac:picMkLst>
        </pc:picChg>
        <pc:picChg chg="add mod">
          <ac:chgData name="Robert Podschwadt" userId="897c409d-e2d1-47c7-b6b0-9cf67511ecd8" providerId="ADAL" clId="{8F5F0DD2-671C-4A8A-A997-B98607F61604}" dt="2020-01-31T16:40:02.288" v="491" actId="1076"/>
          <ac:picMkLst>
            <pc:docMk/>
            <pc:sldMk cId="1611598889" sldId="280"/>
            <ac:picMk id="68" creationId="{15855635-25A0-4EF7-BD26-A51442DFB1DD}"/>
          </ac:picMkLst>
        </pc:picChg>
        <pc:picChg chg="add mod">
          <ac:chgData name="Robert Podschwadt" userId="897c409d-e2d1-47c7-b6b0-9cf67511ecd8" providerId="ADAL" clId="{8F5F0DD2-671C-4A8A-A997-B98607F61604}" dt="2020-01-31T16:40:12.032" v="496" actId="1076"/>
          <ac:picMkLst>
            <pc:docMk/>
            <pc:sldMk cId="1611598889" sldId="280"/>
            <ac:picMk id="69" creationId="{10870120-8B5C-456F-8A2B-32FA8C3E6EEA}"/>
          </ac:picMkLst>
        </pc:picChg>
        <pc:picChg chg="add mod">
          <ac:chgData name="Robert Podschwadt" userId="897c409d-e2d1-47c7-b6b0-9cf67511ecd8" providerId="ADAL" clId="{8F5F0DD2-671C-4A8A-A997-B98607F61604}" dt="2020-01-31T16:40:00.701" v="490" actId="1076"/>
          <ac:picMkLst>
            <pc:docMk/>
            <pc:sldMk cId="1611598889" sldId="280"/>
            <ac:picMk id="70" creationId="{5F6826E9-2E31-47A6-B46A-1A85AC63704D}"/>
          </ac:picMkLst>
        </pc:picChg>
      </pc:sldChg>
      <pc:sldChg chg="modSp add mod">
        <pc:chgData name="Robert Podschwadt" userId="897c409d-e2d1-47c7-b6b0-9cf67511ecd8" providerId="ADAL" clId="{8F5F0DD2-671C-4A8A-A997-B98607F61604}" dt="2020-01-31T18:05:43.374" v="1595" actId="20577"/>
        <pc:sldMkLst>
          <pc:docMk/>
          <pc:sldMk cId="2921275268" sldId="281"/>
        </pc:sldMkLst>
        <pc:spChg chg="mod">
          <ac:chgData name="Robert Podschwadt" userId="897c409d-e2d1-47c7-b6b0-9cf67511ecd8" providerId="ADAL" clId="{8F5F0DD2-671C-4A8A-A997-B98607F61604}" dt="2020-01-31T17:55:02.326" v="1272" actId="1076"/>
          <ac:spMkLst>
            <pc:docMk/>
            <pc:sldMk cId="2921275268" sldId="281"/>
            <ac:spMk id="2" creationId="{C0CA23BF-54FA-4E48-A186-3AD978D20287}"/>
          </ac:spMkLst>
        </pc:spChg>
        <pc:spChg chg="mod">
          <ac:chgData name="Robert Podschwadt" userId="897c409d-e2d1-47c7-b6b0-9cf67511ecd8" providerId="ADAL" clId="{8F5F0DD2-671C-4A8A-A997-B98607F61604}" dt="2020-01-31T18:05:43.374" v="1595" actId="20577"/>
          <ac:spMkLst>
            <pc:docMk/>
            <pc:sldMk cId="2921275268" sldId="281"/>
            <ac:spMk id="3" creationId="{F3E5864F-24C2-46F2-ADC4-B61724B47943}"/>
          </ac:spMkLst>
        </pc:spChg>
      </pc:sldChg>
      <pc:sldChg chg="addSp modSp add mod">
        <pc:chgData name="Robert Podschwadt" userId="897c409d-e2d1-47c7-b6b0-9cf67511ecd8" providerId="ADAL" clId="{8F5F0DD2-671C-4A8A-A997-B98607F61604}" dt="2020-01-31T17:29:10.835" v="751" actId="20577"/>
        <pc:sldMkLst>
          <pc:docMk/>
          <pc:sldMk cId="1500171170" sldId="282"/>
        </pc:sldMkLst>
        <pc:spChg chg="mod">
          <ac:chgData name="Robert Podschwadt" userId="897c409d-e2d1-47c7-b6b0-9cf67511ecd8" providerId="ADAL" clId="{8F5F0DD2-671C-4A8A-A997-B98607F61604}" dt="2020-01-31T17:29:01.052" v="745" actId="20577"/>
          <ac:spMkLst>
            <pc:docMk/>
            <pc:sldMk cId="1500171170" sldId="282"/>
            <ac:spMk id="60" creationId="{0B76989C-E5C6-408B-8C0B-D2D3D6DB038A}"/>
          </ac:spMkLst>
        </pc:spChg>
        <pc:spChg chg="mod">
          <ac:chgData name="Robert Podschwadt" userId="897c409d-e2d1-47c7-b6b0-9cf67511ecd8" providerId="ADAL" clId="{8F5F0DD2-671C-4A8A-A997-B98607F61604}" dt="2020-01-31T17:29:07.251" v="748" actId="20577"/>
          <ac:spMkLst>
            <pc:docMk/>
            <pc:sldMk cId="1500171170" sldId="282"/>
            <ac:spMk id="61" creationId="{D9F10A60-3B23-40C2-B44E-6B8401F3F7E7}"/>
          </ac:spMkLst>
        </pc:spChg>
        <pc:spChg chg="add mod">
          <ac:chgData name="Robert Podschwadt" userId="897c409d-e2d1-47c7-b6b0-9cf67511ecd8" providerId="ADAL" clId="{8F5F0DD2-671C-4A8A-A997-B98607F61604}" dt="2020-01-31T17:29:10.835" v="751" actId="20577"/>
          <ac:spMkLst>
            <pc:docMk/>
            <pc:sldMk cId="1500171170" sldId="282"/>
            <ac:spMk id="62" creationId="{C014D642-B46E-416A-A325-ED410B75FE80}"/>
          </ac:spMkLst>
        </pc:spChg>
      </pc:sldChg>
      <pc:sldChg chg="modSp add mod">
        <pc:chgData name="Robert Podschwadt" userId="897c409d-e2d1-47c7-b6b0-9cf67511ecd8" providerId="ADAL" clId="{8F5F0DD2-671C-4A8A-A997-B98607F61604}" dt="2020-01-31T18:05:51.455" v="1598" actId="20577"/>
        <pc:sldMkLst>
          <pc:docMk/>
          <pc:sldMk cId="666217239" sldId="283"/>
        </pc:sldMkLst>
        <pc:spChg chg="mod">
          <ac:chgData name="Robert Podschwadt" userId="897c409d-e2d1-47c7-b6b0-9cf67511ecd8" providerId="ADAL" clId="{8F5F0DD2-671C-4A8A-A997-B98607F61604}" dt="2020-01-31T17:55:11.606" v="1275" actId="20577"/>
          <ac:spMkLst>
            <pc:docMk/>
            <pc:sldMk cId="666217239" sldId="283"/>
            <ac:spMk id="2" creationId="{C0CA23BF-54FA-4E48-A186-3AD978D20287}"/>
          </ac:spMkLst>
        </pc:spChg>
        <pc:spChg chg="mod">
          <ac:chgData name="Robert Podschwadt" userId="897c409d-e2d1-47c7-b6b0-9cf67511ecd8" providerId="ADAL" clId="{8F5F0DD2-671C-4A8A-A997-B98607F61604}" dt="2020-01-31T18:05:51.455" v="1598" actId="20577"/>
          <ac:spMkLst>
            <pc:docMk/>
            <pc:sldMk cId="666217239" sldId="283"/>
            <ac:spMk id="3" creationId="{F3E5864F-24C2-46F2-ADC4-B61724B47943}"/>
          </ac:spMkLst>
        </pc:spChg>
      </pc:sldChg>
      <pc:sldChg chg="modSp add mod">
        <pc:chgData name="Robert Podschwadt" userId="897c409d-e2d1-47c7-b6b0-9cf67511ecd8" providerId="ADAL" clId="{8F5F0DD2-671C-4A8A-A997-B98607F61604}" dt="2020-01-31T18:18:02.728" v="2335" actId="20577"/>
        <pc:sldMkLst>
          <pc:docMk/>
          <pc:sldMk cId="785747408" sldId="284"/>
        </pc:sldMkLst>
        <pc:spChg chg="mod">
          <ac:chgData name="Robert Podschwadt" userId="897c409d-e2d1-47c7-b6b0-9cf67511ecd8" providerId="ADAL" clId="{8F5F0DD2-671C-4A8A-A997-B98607F61604}" dt="2020-01-31T18:11:58.879" v="1635" actId="20577"/>
          <ac:spMkLst>
            <pc:docMk/>
            <pc:sldMk cId="785747408" sldId="284"/>
            <ac:spMk id="2" creationId="{C0CA23BF-54FA-4E48-A186-3AD978D20287}"/>
          </ac:spMkLst>
        </pc:spChg>
        <pc:spChg chg="mod">
          <ac:chgData name="Robert Podschwadt" userId="897c409d-e2d1-47c7-b6b0-9cf67511ecd8" providerId="ADAL" clId="{8F5F0DD2-671C-4A8A-A997-B98607F61604}" dt="2020-01-31T18:18:02.728" v="2335" actId="20577"/>
          <ac:spMkLst>
            <pc:docMk/>
            <pc:sldMk cId="785747408" sldId="284"/>
            <ac:spMk id="3" creationId="{F3E5864F-24C2-46F2-ADC4-B61724B47943}"/>
          </ac:spMkLst>
        </pc:spChg>
      </pc:sldChg>
      <pc:sldChg chg="addSp delSp modSp add mod">
        <pc:chgData name="Robert Podschwadt" userId="897c409d-e2d1-47c7-b6b0-9cf67511ecd8" providerId="ADAL" clId="{8F5F0DD2-671C-4A8A-A997-B98607F61604}" dt="2020-01-31T18:26:08.776" v="2402" actId="1076"/>
        <pc:sldMkLst>
          <pc:docMk/>
          <pc:sldMk cId="490669257" sldId="285"/>
        </pc:sldMkLst>
        <pc:spChg chg="mod">
          <ac:chgData name="Robert Podschwadt" userId="897c409d-e2d1-47c7-b6b0-9cf67511ecd8" providerId="ADAL" clId="{8F5F0DD2-671C-4A8A-A997-B98607F61604}" dt="2020-01-31T18:19:08.103" v="2377" actId="20577"/>
          <ac:spMkLst>
            <pc:docMk/>
            <pc:sldMk cId="490669257" sldId="285"/>
            <ac:spMk id="2" creationId="{7C41E817-B7C4-4A41-8AC8-022C1E66FFF9}"/>
          </ac:spMkLst>
        </pc:spChg>
        <pc:spChg chg="mod">
          <ac:chgData name="Robert Podschwadt" userId="897c409d-e2d1-47c7-b6b0-9cf67511ecd8" providerId="ADAL" clId="{8F5F0DD2-671C-4A8A-A997-B98607F61604}" dt="2020-01-31T18:25:37.532" v="2393" actId="1076"/>
          <ac:spMkLst>
            <pc:docMk/>
            <pc:sldMk cId="490669257" sldId="285"/>
            <ac:spMk id="3" creationId="{644FC058-19CC-4C3B-82B4-FF71401F2096}"/>
          </ac:spMkLst>
        </pc:spChg>
        <pc:spChg chg="add mod">
          <ac:chgData name="Robert Podschwadt" userId="897c409d-e2d1-47c7-b6b0-9cf67511ecd8" providerId="ADAL" clId="{8F5F0DD2-671C-4A8A-A997-B98607F61604}" dt="2020-01-31T18:24:33.581" v="2379" actId="164"/>
          <ac:spMkLst>
            <pc:docMk/>
            <pc:sldMk cId="490669257" sldId="285"/>
            <ac:spMk id="5" creationId="{A8A71B57-7D26-4B01-B850-F7DEFD4FFE45}"/>
          </ac:spMkLst>
        </pc:spChg>
        <pc:spChg chg="add mod">
          <ac:chgData name="Robert Podschwadt" userId="897c409d-e2d1-47c7-b6b0-9cf67511ecd8" providerId="ADAL" clId="{8F5F0DD2-671C-4A8A-A997-B98607F61604}" dt="2020-01-31T18:24:33.581" v="2379" actId="164"/>
          <ac:spMkLst>
            <pc:docMk/>
            <pc:sldMk cId="490669257" sldId="285"/>
            <ac:spMk id="7" creationId="{23F8FE80-D901-426F-8216-AC8B28E4CA9D}"/>
          </ac:spMkLst>
        </pc:spChg>
        <pc:spChg chg="add mod">
          <ac:chgData name="Robert Podschwadt" userId="897c409d-e2d1-47c7-b6b0-9cf67511ecd8" providerId="ADAL" clId="{8F5F0DD2-671C-4A8A-A997-B98607F61604}" dt="2020-01-31T18:24:33.581" v="2379" actId="164"/>
          <ac:spMkLst>
            <pc:docMk/>
            <pc:sldMk cId="490669257" sldId="285"/>
            <ac:spMk id="10" creationId="{E75D8E28-E191-43D6-AE0D-8619A3A5CA1F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12" creationId="{6487E4E7-B752-4B9D-BBD5-6E9EB5C8FA74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13" creationId="{B2905255-7E10-4302-8FB3-7EE73BD2916E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14" creationId="{F50D83F3-DF79-499E-A686-98CA0484D78F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15" creationId="{23E7EDEF-325B-4272-A766-B51CD50EC407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19" creationId="{42AEAEE1-17CB-4C2B-9C24-20F0801BB7F1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1" creationId="{6136B4CB-291D-4446-A861-AC1ACD931986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2" creationId="{3AF8D4EC-E84C-4B56-901B-C8E33F63F90F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4" creationId="{BCD12350-479A-4A38-A456-975D205BED2F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7" creationId="{A140C5F3-FE89-4007-B203-7045B56C1137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8" creationId="{2E9C0164-B512-4143-BA0C-A3AFC9D0BAA9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29" creationId="{08943315-87AF-48D3-854A-1C19A494493D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30" creationId="{BEFC5407-0360-4DE0-AD17-BA0431CD46A7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31" creationId="{6C486E47-EB5A-46C4-A817-7661082E6AEB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32" creationId="{1E12D38E-1F6D-4A3A-B101-284D03D7E9E5}"/>
          </ac:spMkLst>
        </pc:spChg>
        <pc:spChg chg="add del">
          <ac:chgData name="Robert Podschwadt" userId="897c409d-e2d1-47c7-b6b0-9cf67511ecd8" providerId="ADAL" clId="{8F5F0DD2-671C-4A8A-A997-B98607F61604}" dt="2020-01-31T18:25:08.480" v="2385"/>
          <ac:spMkLst>
            <pc:docMk/>
            <pc:sldMk cId="490669257" sldId="285"/>
            <ac:spMk id="33" creationId="{190F557C-6C52-4C69-BDB6-92FB6710595F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34" creationId="{712560E1-2799-40E9-86FD-DC92EAB9F8E2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35" creationId="{071DDC8F-505C-433F-A85B-CD6C6298ED37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36" creationId="{D0047E09-A13B-4466-8CF4-FF2A97817EF4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37" creationId="{26987069-266C-4718-8D96-59AF02F4444F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41" creationId="{A7CC51C8-9112-42E5-A4AE-593D6806A369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43" creationId="{FF32FFA6-226A-4026-AD76-EEAF8C7DB0B5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44" creationId="{4515B92B-EC46-49B9-84CA-F6408EE760DD}"/>
          </ac:spMkLst>
        </pc:spChg>
        <pc:spChg chg="add mod">
          <ac:chgData name="Robert Podschwadt" userId="897c409d-e2d1-47c7-b6b0-9cf67511ecd8" providerId="ADAL" clId="{8F5F0DD2-671C-4A8A-A997-B98607F61604}" dt="2020-01-31T18:26:08.776" v="2402" actId="1076"/>
          <ac:spMkLst>
            <pc:docMk/>
            <pc:sldMk cId="490669257" sldId="285"/>
            <ac:spMk id="46" creationId="{09D29B04-382B-4F68-99DA-5405F05CBCCE}"/>
          </ac:spMkLst>
        </pc:spChg>
        <pc:spChg chg="add mod">
          <ac:chgData name="Robert Podschwadt" userId="897c409d-e2d1-47c7-b6b0-9cf67511ecd8" providerId="ADAL" clId="{8F5F0DD2-671C-4A8A-A997-B98607F61604}" dt="2020-01-31T18:26:04.833" v="2401" actId="1076"/>
          <ac:spMkLst>
            <pc:docMk/>
            <pc:sldMk cId="490669257" sldId="285"/>
            <ac:spMk id="49" creationId="{7AEA9C02-FC55-4BAB-AB48-8418EF2A4CFB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0" creationId="{2D2F5CF3-2902-49D1-897C-AC244F7FB643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1" creationId="{AD21F552-8F46-4F3D-907E-87EE5380F810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2" creationId="{EC53F4E7-08A1-460C-9C85-2090F3DE08D6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3" creationId="{089C19D2-0331-4061-B15E-8ED2C249B49E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4" creationId="{E4B391DD-2962-4EC4-9311-A819E8EE03DF}"/>
          </ac:spMkLst>
        </pc:spChg>
        <pc:spChg chg="add mod">
          <ac:chgData name="Robert Podschwadt" userId="897c409d-e2d1-47c7-b6b0-9cf67511ecd8" providerId="ADAL" clId="{8F5F0DD2-671C-4A8A-A997-B98607F61604}" dt="2020-01-31T18:25:13.254" v="2387" actId="164"/>
          <ac:spMkLst>
            <pc:docMk/>
            <pc:sldMk cId="490669257" sldId="285"/>
            <ac:spMk id="55" creationId="{688A8D8B-B7BC-41FA-97DF-DEAFB2CC16B3}"/>
          </ac:spMkLst>
        </pc:spChg>
        <pc:grpChg chg="add mod">
          <ac:chgData name="Robert Podschwadt" userId="897c409d-e2d1-47c7-b6b0-9cf67511ecd8" providerId="ADAL" clId="{8F5F0DD2-671C-4A8A-A997-B98607F61604}" dt="2020-01-31T18:25:48.827" v="2396" actId="1076"/>
          <ac:grpSpMkLst>
            <pc:docMk/>
            <pc:sldMk cId="490669257" sldId="285"/>
            <ac:grpSpMk id="11" creationId="{2F8FB7DD-C9CE-423D-AFF6-A5DB8C332BB6}"/>
          </ac:grpSpMkLst>
        </pc:grpChg>
        <pc:grpChg chg="add mod">
          <ac:chgData name="Robert Podschwadt" userId="897c409d-e2d1-47c7-b6b0-9cf67511ecd8" providerId="ADAL" clId="{8F5F0DD2-671C-4A8A-A997-B98607F61604}" dt="2020-01-31T18:25:43.913" v="2395" actId="1076"/>
          <ac:grpSpMkLst>
            <pc:docMk/>
            <pc:sldMk cId="490669257" sldId="285"/>
            <ac:grpSpMk id="56" creationId="{430F7DF1-C699-4054-821A-C5C6193DDEE4}"/>
          </ac:grpSpMkLst>
        </pc:grpChg>
        <pc:cxnChg chg="add mod">
          <ac:chgData name="Robert Podschwadt" userId="897c409d-e2d1-47c7-b6b0-9cf67511ecd8" providerId="ADAL" clId="{8F5F0DD2-671C-4A8A-A997-B98607F61604}" dt="2020-01-31T18:24:33.581" v="2379" actId="164"/>
          <ac:cxnSpMkLst>
            <pc:docMk/>
            <pc:sldMk cId="490669257" sldId="285"/>
            <ac:cxnSpMk id="6" creationId="{F5CB708D-ED54-4C44-BEDB-BE4681843553}"/>
          </ac:cxnSpMkLst>
        </pc:cxnChg>
        <pc:cxnChg chg="add mod">
          <ac:chgData name="Robert Podschwadt" userId="897c409d-e2d1-47c7-b6b0-9cf67511ecd8" providerId="ADAL" clId="{8F5F0DD2-671C-4A8A-A997-B98607F61604}" dt="2020-01-31T18:24:33.581" v="2379" actId="164"/>
          <ac:cxnSpMkLst>
            <pc:docMk/>
            <pc:sldMk cId="490669257" sldId="285"/>
            <ac:cxnSpMk id="8" creationId="{30E5422E-F39E-47E2-822D-A229FD7A48A1}"/>
          </ac:cxnSpMkLst>
        </pc:cxnChg>
        <pc:cxnChg chg="add mod">
          <ac:chgData name="Robert Podschwadt" userId="897c409d-e2d1-47c7-b6b0-9cf67511ecd8" providerId="ADAL" clId="{8F5F0DD2-671C-4A8A-A997-B98607F61604}" dt="2020-01-31T18:24:33.581" v="2379" actId="164"/>
          <ac:cxnSpMkLst>
            <pc:docMk/>
            <pc:sldMk cId="490669257" sldId="285"/>
            <ac:cxnSpMk id="9" creationId="{7F391D52-7E87-4015-813A-F46928DB9443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16" creationId="{1E7458D9-0358-4B33-9C76-5EF500DD7A49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17" creationId="{207E6897-EC23-422D-B338-D78B77DBF27A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18" creationId="{3D89D466-B4FB-4D1C-9C21-184901BE3C17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20" creationId="{6FFF0978-2639-404E-8C72-A225FF43A269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23" creationId="{EBEE98FF-2948-4D80-8DEE-DBE471B53179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25" creationId="{04ABEE29-90D0-4C51-BB82-67756E299D58}"/>
          </ac:cxnSpMkLst>
        </pc:cxnChg>
        <pc:cxnChg chg="add del">
          <ac:chgData name="Robert Podschwadt" userId="897c409d-e2d1-47c7-b6b0-9cf67511ecd8" providerId="ADAL" clId="{8F5F0DD2-671C-4A8A-A997-B98607F61604}" dt="2020-01-31T18:25:08.480" v="2385"/>
          <ac:cxnSpMkLst>
            <pc:docMk/>
            <pc:sldMk cId="490669257" sldId="285"/>
            <ac:cxnSpMk id="26" creationId="{E111B7C5-6471-472E-9269-62C3C7375774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38" creationId="{6BA055C0-51F9-4985-B516-7BE8DEFD5B66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39" creationId="{A2097A08-7CAB-4B06-B0E4-CC38B0A22668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40" creationId="{3CC1F6B4-3EF4-4F58-87CB-17236A5FFCE5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42" creationId="{A784B427-F665-4611-AE56-0186D2CBCAE2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45" creationId="{8D9709B0-09EA-4096-B9BC-909D98BD8261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47" creationId="{615C557C-0535-49AD-B308-24CC0E12843F}"/>
          </ac:cxnSpMkLst>
        </pc:cxnChg>
        <pc:cxnChg chg="add mod">
          <ac:chgData name="Robert Podschwadt" userId="897c409d-e2d1-47c7-b6b0-9cf67511ecd8" providerId="ADAL" clId="{8F5F0DD2-671C-4A8A-A997-B98607F61604}" dt="2020-01-31T18:25:13.254" v="2387" actId="164"/>
          <ac:cxnSpMkLst>
            <pc:docMk/>
            <pc:sldMk cId="490669257" sldId="285"/>
            <ac:cxnSpMk id="48" creationId="{C0609B07-7FB4-43D7-9E12-55CE43471663}"/>
          </ac:cxnSpMkLst>
        </pc:cxnChg>
      </pc:sldChg>
      <pc:sldMasterChg chg="addSldLayout delSldLayout modSldLayout">
        <pc:chgData name="Robert Podschwadt" userId="897c409d-e2d1-47c7-b6b0-9cf67511ecd8" providerId="ADAL" clId="{8F5F0DD2-671C-4A8A-A997-B98607F61604}" dt="2020-01-31T15:42:55.940" v="87" actId="1076"/>
        <pc:sldMasterMkLst>
          <pc:docMk/>
          <pc:sldMasterMk cId="2808576993" sldId="2147483660"/>
        </pc:sldMasterMkLst>
        <pc:sldLayoutChg chg="addSp modSp mod">
          <pc:chgData name="Robert Podschwadt" userId="897c409d-e2d1-47c7-b6b0-9cf67511ecd8" providerId="ADAL" clId="{8F5F0DD2-671C-4A8A-A997-B98607F61604}" dt="2020-01-31T15:42:55.940" v="87" actId="1076"/>
          <pc:sldLayoutMkLst>
            <pc:docMk/>
            <pc:sldMasterMk cId="2808576993" sldId="2147483660"/>
            <pc:sldLayoutMk cId="1477897579" sldId="2147483662"/>
          </pc:sldLayoutMkLst>
          <pc:spChg chg="add mod">
            <ac:chgData name="Robert Podschwadt" userId="897c409d-e2d1-47c7-b6b0-9cf67511ecd8" providerId="ADAL" clId="{8F5F0DD2-671C-4A8A-A997-B98607F61604}" dt="2020-01-31T15:42:55.940" v="87" actId="1076"/>
            <ac:spMkLst>
              <pc:docMk/>
              <pc:sldMasterMk cId="2808576993" sldId="2147483660"/>
              <pc:sldLayoutMk cId="1477897579" sldId="2147483662"/>
              <ac:spMk id="2" creationId="{756C6F58-9B4C-46A2-AA4E-4E012599B0F6}"/>
            </ac:spMkLst>
          </pc:spChg>
        </pc:sldLayoutChg>
        <pc:sldLayoutChg chg="delSp modSp">
          <pc:chgData name="Robert Podschwadt" userId="897c409d-e2d1-47c7-b6b0-9cf67511ecd8" providerId="ADAL" clId="{8F5F0DD2-671C-4A8A-A997-B98607F61604}" dt="2020-01-31T15:40:18.889" v="83"/>
          <pc:sldLayoutMkLst>
            <pc:docMk/>
            <pc:sldMasterMk cId="2808576993" sldId="2147483660"/>
            <pc:sldLayoutMk cId="3487946466" sldId="2147483664"/>
          </pc:sldLayoutMkLst>
          <pc:spChg chg="mod">
            <ac:chgData name="Robert Podschwadt" userId="897c409d-e2d1-47c7-b6b0-9cf67511ecd8" providerId="ADAL" clId="{8F5F0DD2-671C-4A8A-A997-B98607F61604}" dt="2020-01-31T15:39:47.113" v="79" actId="207"/>
            <ac:spMkLst>
              <pc:docMk/>
              <pc:sldMasterMk cId="2808576993" sldId="2147483660"/>
              <pc:sldLayoutMk cId="3487946466" sldId="2147483664"/>
              <ac:spMk id="3" creationId="{FDD8F9C8-5588-4B57-99D8-77274ADCF0EB}"/>
            </ac:spMkLst>
          </pc:spChg>
          <pc:spChg chg="del">
            <ac:chgData name="Robert Podschwadt" userId="897c409d-e2d1-47c7-b6b0-9cf67511ecd8" providerId="ADAL" clId="{8F5F0DD2-671C-4A8A-A997-B98607F61604}" dt="2020-01-31T15:40:18.889" v="83"/>
            <ac:spMkLst>
              <pc:docMk/>
              <pc:sldMasterMk cId="2808576993" sldId="2147483660"/>
              <pc:sldLayoutMk cId="3487946466" sldId="2147483664"/>
              <ac:spMk id="4" creationId="{0F91DABB-DCCF-4963-B027-E4AC46E615B3}"/>
            </ac:spMkLst>
          </pc:spChg>
          <pc:spChg chg="del">
            <ac:chgData name="Robert Podschwadt" userId="897c409d-e2d1-47c7-b6b0-9cf67511ecd8" providerId="ADAL" clId="{8F5F0DD2-671C-4A8A-A997-B98607F61604}" dt="2020-01-31T15:40:18.889" v="83"/>
            <ac:spMkLst>
              <pc:docMk/>
              <pc:sldMasterMk cId="2808576993" sldId="2147483660"/>
              <pc:sldLayoutMk cId="3487946466" sldId="2147483664"/>
              <ac:spMk id="5" creationId="{E3EE2240-BF22-4E66-97CE-65030A9C82D7}"/>
            </ac:spMkLst>
          </pc:spChg>
          <pc:spChg chg="del">
            <ac:chgData name="Robert Podschwadt" userId="897c409d-e2d1-47c7-b6b0-9cf67511ecd8" providerId="ADAL" clId="{8F5F0DD2-671C-4A8A-A997-B98607F61604}" dt="2020-01-31T15:40:18.889" v="83"/>
            <ac:spMkLst>
              <pc:docMk/>
              <pc:sldMasterMk cId="2808576993" sldId="2147483660"/>
              <pc:sldLayoutMk cId="3487946466" sldId="2147483664"/>
              <ac:spMk id="6" creationId="{909F28A2-4571-4208-8DB8-55850AB51C1D}"/>
            </ac:spMkLst>
          </pc:spChg>
        </pc:sldLayoutChg>
        <pc:sldLayoutChg chg="addSp delSp modSp mod">
          <pc:chgData name="Robert Podschwadt" userId="897c409d-e2d1-47c7-b6b0-9cf67511ecd8" providerId="ADAL" clId="{8F5F0DD2-671C-4A8A-A997-B98607F61604}" dt="2020-01-31T15:40:09.928" v="82"/>
          <pc:sldLayoutMkLst>
            <pc:docMk/>
            <pc:sldMasterMk cId="2808576993" sldId="2147483660"/>
            <pc:sldLayoutMk cId="2648284650" sldId="2147483665"/>
          </pc:sldLayoutMkLst>
          <pc:spChg chg="del">
            <ac:chgData name="Robert Podschwadt" userId="897c409d-e2d1-47c7-b6b0-9cf67511ecd8" providerId="ADAL" clId="{8F5F0DD2-671C-4A8A-A997-B98607F61604}" dt="2020-01-31T15:40:08.507" v="80"/>
            <ac:spMkLst>
              <pc:docMk/>
              <pc:sldMasterMk cId="2808576993" sldId="2147483660"/>
              <pc:sldLayoutMk cId="2648284650" sldId="2147483665"/>
              <ac:spMk id="2" creationId="{C276A3DD-82B3-4283-A6EB-B486F38D968C}"/>
            </ac:spMkLst>
          </pc:spChg>
          <pc:spChg chg="mod">
            <ac:chgData name="Robert Podschwadt" userId="897c409d-e2d1-47c7-b6b0-9cf67511ecd8" providerId="ADAL" clId="{8F5F0DD2-671C-4A8A-A997-B98607F61604}" dt="2020-01-31T15:38:38.286" v="76" actId="6549"/>
            <ac:spMkLst>
              <pc:docMk/>
              <pc:sldMasterMk cId="2808576993" sldId="2147483660"/>
              <pc:sldLayoutMk cId="2648284650" sldId="2147483665"/>
              <ac:spMk id="3" creationId="{30FD9CF7-F0DE-4777-B77F-ADC1533D12B0}"/>
            </ac:spMkLst>
          </pc:spChg>
          <pc:spChg chg="del">
            <ac:chgData name="Robert Podschwadt" userId="897c409d-e2d1-47c7-b6b0-9cf67511ecd8" providerId="ADAL" clId="{8F5F0DD2-671C-4A8A-A997-B98607F61604}" dt="2020-01-31T15:40:09.928" v="82"/>
            <ac:spMkLst>
              <pc:docMk/>
              <pc:sldMasterMk cId="2808576993" sldId="2147483660"/>
              <pc:sldLayoutMk cId="2648284650" sldId="2147483665"/>
              <ac:spMk id="4" creationId="{BC857412-C66E-4BF2-8A6E-C4F84A74554E}"/>
            </ac:spMkLst>
          </pc:spChg>
          <pc:spChg chg="del mod">
            <ac:chgData name="Robert Podschwadt" userId="897c409d-e2d1-47c7-b6b0-9cf67511ecd8" providerId="ADAL" clId="{8F5F0DD2-671C-4A8A-A997-B98607F61604}" dt="2020-01-31T15:40:09.928" v="82"/>
            <ac:spMkLst>
              <pc:docMk/>
              <pc:sldMasterMk cId="2808576993" sldId="2147483660"/>
              <pc:sldLayoutMk cId="2648284650" sldId="2147483665"/>
              <ac:spMk id="5" creationId="{3E9E87CE-7475-49F9-83F1-151015D3ECA0}"/>
            </ac:spMkLst>
          </pc:spChg>
          <pc:spChg chg="del mod">
            <ac:chgData name="Robert Podschwadt" userId="897c409d-e2d1-47c7-b6b0-9cf67511ecd8" providerId="ADAL" clId="{8F5F0DD2-671C-4A8A-A997-B98607F61604}" dt="2020-01-31T15:40:09.928" v="82"/>
            <ac:spMkLst>
              <pc:docMk/>
              <pc:sldMasterMk cId="2808576993" sldId="2147483660"/>
              <pc:sldLayoutMk cId="2648284650" sldId="2147483665"/>
              <ac:spMk id="6" creationId="{956A28A3-11E1-438C-B9BF-D848A1C6A9A1}"/>
            </ac:spMkLst>
          </pc:spChg>
          <pc:spChg chg="add mod">
            <ac:chgData name="Robert Podschwadt" userId="897c409d-e2d1-47c7-b6b0-9cf67511ecd8" providerId="ADAL" clId="{8F5F0DD2-671C-4A8A-A997-B98607F61604}" dt="2020-01-31T15:38:19.480" v="73" actId="1076"/>
            <ac:spMkLst>
              <pc:docMk/>
              <pc:sldMasterMk cId="2808576993" sldId="2147483660"/>
              <pc:sldLayoutMk cId="2648284650" sldId="2147483665"/>
              <ac:spMk id="7" creationId="{321DDA7B-A977-4FFD-888B-83769E90BB32}"/>
            </ac:spMkLst>
          </pc:spChg>
          <pc:spChg chg="add mod">
            <ac:chgData name="Robert Podschwadt" userId="897c409d-e2d1-47c7-b6b0-9cf67511ecd8" providerId="ADAL" clId="{8F5F0DD2-671C-4A8A-A997-B98607F61604}" dt="2020-01-31T15:40:09.113" v="81"/>
            <ac:spMkLst>
              <pc:docMk/>
              <pc:sldMasterMk cId="2808576993" sldId="2147483660"/>
              <pc:sldLayoutMk cId="2648284650" sldId="2147483665"/>
              <ac:spMk id="8" creationId="{8185CC12-541C-4065-9F5B-B1567E2534AD}"/>
            </ac:spMkLst>
          </pc:spChg>
        </pc:sldLayoutChg>
        <pc:sldLayoutChg chg="new del mod">
          <pc:chgData name="Robert Podschwadt" userId="897c409d-e2d1-47c7-b6b0-9cf67511ecd8" providerId="ADAL" clId="{8F5F0DD2-671C-4A8A-A997-B98607F61604}" dt="2020-01-31T15:41:53.127" v="85" actId="11236"/>
          <pc:sldLayoutMkLst>
            <pc:docMk/>
            <pc:sldMasterMk cId="2808576993" sldId="2147483660"/>
            <pc:sldLayoutMk cId="390969473" sldId="2147483666"/>
          </pc:sldLayoutMkLst>
        </pc:sldLayoutChg>
      </pc:sldMasterChg>
    </pc:docChg>
  </pc:docChgLst>
  <pc:docChgLst>
    <pc:chgData name="Robert Podschwadt" userId="897c409d-e2d1-47c7-b6b0-9cf67511ecd8" providerId="ADAL" clId="{70CF427D-CB6D-4381-846C-0C8459CCCC08}"/>
    <pc:docChg chg="undo redo custSel addSld delSld modSld sldOrd modMainMaster">
      <pc:chgData name="Robert Podschwadt" userId="897c409d-e2d1-47c7-b6b0-9cf67511ecd8" providerId="ADAL" clId="{70CF427D-CB6D-4381-846C-0C8459CCCC08}" dt="2019-10-25T12:40:34.764" v="4725" actId="20577"/>
      <pc:docMkLst>
        <pc:docMk/>
      </pc:docMkLst>
      <pc:sldChg chg="modSp">
        <pc:chgData name="Robert Podschwadt" userId="897c409d-e2d1-47c7-b6b0-9cf67511ecd8" providerId="ADAL" clId="{70CF427D-CB6D-4381-846C-0C8459CCCC08}" dt="2019-10-24T15:34:34.133" v="1128" actId="20577"/>
        <pc:sldMkLst>
          <pc:docMk/>
          <pc:sldMk cId="1553307021" sldId="256"/>
        </pc:sldMkLst>
        <pc:spChg chg="mod">
          <ac:chgData name="Robert Podschwadt" userId="897c409d-e2d1-47c7-b6b0-9cf67511ecd8" providerId="ADAL" clId="{70CF427D-CB6D-4381-846C-0C8459CCCC08}" dt="2019-10-24T15:34:34.133" v="1128" actId="20577"/>
          <ac:spMkLst>
            <pc:docMk/>
            <pc:sldMk cId="1553307021" sldId="256"/>
            <ac:spMk id="3" creationId="{03AEC905-CA36-4C0B-8623-7C93513E3988}"/>
          </ac:spMkLst>
        </pc:spChg>
      </pc:sldChg>
      <pc:sldChg chg="modSp mod modClrScheme chgLayout">
        <pc:chgData name="Robert Podschwadt" userId="897c409d-e2d1-47c7-b6b0-9cf67511ecd8" providerId="ADAL" clId="{70CF427D-CB6D-4381-846C-0C8459CCCC08}" dt="2019-10-25T01:01:49.477" v="4580" actId="20577"/>
        <pc:sldMkLst>
          <pc:docMk/>
          <pc:sldMk cId="1825159797" sldId="257"/>
        </pc:sldMkLst>
        <pc:spChg chg="mod ord">
          <ac:chgData name="Robert Podschwadt" userId="897c409d-e2d1-47c7-b6b0-9cf67511ecd8" providerId="ADAL" clId="{70CF427D-CB6D-4381-846C-0C8459CCCC08}" dt="2019-10-24T19:05:28.244" v="1759" actId="20577"/>
          <ac:spMkLst>
            <pc:docMk/>
            <pc:sldMk cId="1825159797" sldId="257"/>
            <ac:spMk id="2" creationId="{033209E8-34CB-4AF7-9F36-A244F80444F8}"/>
          </ac:spMkLst>
        </pc:spChg>
        <pc:spChg chg="mod ord">
          <ac:chgData name="Robert Podschwadt" userId="897c409d-e2d1-47c7-b6b0-9cf67511ecd8" providerId="ADAL" clId="{70CF427D-CB6D-4381-846C-0C8459CCCC08}" dt="2019-10-25T01:01:49.477" v="4580" actId="20577"/>
          <ac:spMkLst>
            <pc:docMk/>
            <pc:sldMk cId="1825159797" sldId="257"/>
            <ac:spMk id="3" creationId="{1CCD5847-4BB7-4A17-B622-DF2BCA77B63A}"/>
          </ac:spMkLst>
        </pc:spChg>
        <pc:spChg chg="mod ord">
          <ac:chgData name="Robert Podschwadt" userId="897c409d-e2d1-47c7-b6b0-9cf67511ecd8" providerId="ADAL" clId="{70CF427D-CB6D-4381-846C-0C8459CCCC08}" dt="2019-10-24T15:30:44.160" v="1097" actId="700"/>
          <ac:spMkLst>
            <pc:docMk/>
            <pc:sldMk cId="1825159797" sldId="257"/>
            <ac:spMk id="4" creationId="{760B3CE6-A687-46CD-A201-5934B4D11ED5}"/>
          </ac:spMkLst>
        </pc:spChg>
        <pc:spChg chg="mod ord">
          <ac:chgData name="Robert Podschwadt" userId="897c409d-e2d1-47c7-b6b0-9cf67511ecd8" providerId="ADAL" clId="{70CF427D-CB6D-4381-846C-0C8459CCCC08}" dt="2019-10-24T15:30:44.160" v="1097" actId="700"/>
          <ac:spMkLst>
            <pc:docMk/>
            <pc:sldMk cId="1825159797" sldId="257"/>
            <ac:spMk id="5" creationId="{52186CCE-8953-4C0D-96F6-4698D8654D65}"/>
          </ac:spMkLst>
        </pc:spChg>
      </pc:sldChg>
      <pc:sldChg chg="del">
        <pc:chgData name="Robert Podschwadt" userId="897c409d-e2d1-47c7-b6b0-9cf67511ecd8" providerId="ADAL" clId="{70CF427D-CB6D-4381-846C-0C8459CCCC08}" dt="2019-10-23T21:47:02.820" v="1093" actId="47"/>
        <pc:sldMkLst>
          <pc:docMk/>
          <pc:sldMk cId="2779990938" sldId="258"/>
        </pc:sldMkLst>
      </pc:sldChg>
      <pc:sldChg chg="modSp mod modClrScheme chgLayout">
        <pc:chgData name="Robert Podschwadt" userId="897c409d-e2d1-47c7-b6b0-9cf67511ecd8" providerId="ADAL" clId="{70CF427D-CB6D-4381-846C-0C8459CCCC08}" dt="2019-10-24T22:08:32.530" v="3714" actId="6549"/>
        <pc:sldMkLst>
          <pc:docMk/>
          <pc:sldMk cId="700331407" sldId="259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700331407" sldId="259"/>
            <ac:spMk id="2" creationId="{A6796689-D93F-4167-966A-876198D09128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700331407" sldId="259"/>
            <ac:spMk id="3" creationId="{D99FC3E3-1D00-414E-AD80-0FD2ADA69E3A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700331407" sldId="259"/>
            <ac:spMk id="4" creationId="{A809F6FB-94D0-4AE5-854E-9B9A53385014}"/>
          </ac:spMkLst>
        </pc:spChg>
        <pc:spChg chg="mod ord">
          <ac:chgData name="Robert Podschwadt" userId="897c409d-e2d1-47c7-b6b0-9cf67511ecd8" providerId="ADAL" clId="{70CF427D-CB6D-4381-846C-0C8459CCCC08}" dt="2019-10-24T22:08:32.530" v="3714" actId="6549"/>
          <ac:spMkLst>
            <pc:docMk/>
            <pc:sldMk cId="700331407" sldId="259"/>
            <ac:spMk id="6" creationId="{BF86640C-7E1F-4C23-B472-CABBAD1FD34B}"/>
          </ac:spMkLst>
        </pc:spChg>
        <pc:picChg chg="mod ord">
          <ac:chgData name="Robert Podschwadt" userId="897c409d-e2d1-47c7-b6b0-9cf67511ecd8" providerId="ADAL" clId="{70CF427D-CB6D-4381-846C-0C8459CCCC08}" dt="2019-10-24T15:36:02.887" v="1135" actId="167"/>
          <ac:picMkLst>
            <pc:docMk/>
            <pc:sldMk cId="700331407" sldId="259"/>
            <ac:picMk id="5" creationId="{0FEB1F61-5E51-456E-BCBE-2F224F50D3FA}"/>
          </ac:picMkLst>
        </pc:picChg>
      </pc:sldChg>
      <pc:sldChg chg="modSp mod ord modClrScheme chgLayout">
        <pc:chgData name="Robert Podschwadt" userId="897c409d-e2d1-47c7-b6b0-9cf67511ecd8" providerId="ADAL" clId="{70CF427D-CB6D-4381-846C-0C8459CCCC08}" dt="2019-10-25T12:30:20.471" v="4587"/>
        <pc:sldMkLst>
          <pc:docMk/>
          <pc:sldMk cId="2700708944" sldId="260"/>
        </pc:sldMkLst>
        <pc:spChg chg="mod ord">
          <ac:chgData name="Robert Podschwadt" userId="897c409d-e2d1-47c7-b6b0-9cf67511ecd8" providerId="ADAL" clId="{70CF427D-CB6D-4381-846C-0C8459CCCC08}" dt="2019-10-24T21:56:52.821" v="3280" actId="20577"/>
          <ac:spMkLst>
            <pc:docMk/>
            <pc:sldMk cId="2700708944" sldId="260"/>
            <ac:spMk id="2" creationId="{B3A81BD0-15F2-4940-A458-72243C5CCF63}"/>
          </ac:spMkLst>
        </pc:spChg>
        <pc:spChg chg="mod ord">
          <ac:chgData name="Robert Podschwadt" userId="897c409d-e2d1-47c7-b6b0-9cf67511ecd8" providerId="ADAL" clId="{70CF427D-CB6D-4381-846C-0C8459CCCC08}" dt="2019-10-25T12:30:20.471" v="4587"/>
          <ac:spMkLst>
            <pc:docMk/>
            <pc:sldMk cId="2700708944" sldId="260"/>
            <ac:spMk id="3" creationId="{5A5963CA-527F-4108-9DFC-27ED5533A885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700708944" sldId="260"/>
            <ac:spMk id="4" creationId="{F229E724-E26C-4928-8059-F6F4C0183760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700708944" sldId="260"/>
            <ac:spMk id="5" creationId="{FD1B53B7-C55E-48AF-947F-B31F3AFB4E86}"/>
          </ac:spMkLst>
        </pc:spChg>
      </pc:sldChg>
      <pc:sldChg chg="modSp mod modClrScheme chgLayout">
        <pc:chgData name="Robert Podschwadt" userId="897c409d-e2d1-47c7-b6b0-9cf67511ecd8" providerId="ADAL" clId="{70CF427D-CB6D-4381-846C-0C8459CCCC08}" dt="2019-10-24T22:21:07.158" v="4443" actId="20577"/>
        <pc:sldMkLst>
          <pc:docMk/>
          <pc:sldMk cId="3606595592" sldId="261"/>
        </pc:sldMkLst>
        <pc:spChg chg="mod ord">
          <ac:chgData name="Robert Podschwadt" userId="897c409d-e2d1-47c7-b6b0-9cf67511ecd8" providerId="ADAL" clId="{70CF427D-CB6D-4381-846C-0C8459CCCC08}" dt="2019-10-24T22:11:17.534" v="3953" actId="20577"/>
          <ac:spMkLst>
            <pc:docMk/>
            <pc:sldMk cId="3606595592" sldId="261"/>
            <ac:spMk id="2" creationId="{E6B353F6-E454-4D35-B64F-689FCB26DBD3}"/>
          </ac:spMkLst>
        </pc:spChg>
        <pc:spChg chg="mod ord">
          <ac:chgData name="Robert Podschwadt" userId="897c409d-e2d1-47c7-b6b0-9cf67511ecd8" providerId="ADAL" clId="{70CF427D-CB6D-4381-846C-0C8459CCCC08}" dt="2019-10-24T22:21:07.158" v="4443" actId="20577"/>
          <ac:spMkLst>
            <pc:docMk/>
            <pc:sldMk cId="3606595592" sldId="261"/>
            <ac:spMk id="3" creationId="{15BC430D-AC81-46A9-91FA-EFE058192340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06595592" sldId="261"/>
            <ac:spMk id="4" creationId="{712429B1-9691-421B-B7CC-7014BDD0AF38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06595592" sldId="261"/>
            <ac:spMk id="5" creationId="{8D693F00-7E9F-4CE9-B3DA-4FF2F91111C7}"/>
          </ac:spMkLst>
        </pc:spChg>
      </pc:sldChg>
      <pc:sldChg chg="addSp modSp mod ord modClrScheme modAnim chgLayout">
        <pc:chgData name="Robert Podschwadt" userId="897c409d-e2d1-47c7-b6b0-9cf67511ecd8" providerId="ADAL" clId="{70CF427D-CB6D-4381-846C-0C8459CCCC08}" dt="2019-10-24T22:08:12.513" v="3708" actId="20577"/>
        <pc:sldMkLst>
          <pc:docMk/>
          <pc:sldMk cId="3682890338" sldId="262"/>
        </pc:sldMkLst>
        <pc:spChg chg="mod ord">
          <ac:chgData name="Robert Podschwadt" userId="897c409d-e2d1-47c7-b6b0-9cf67511ecd8" providerId="ADAL" clId="{70CF427D-CB6D-4381-846C-0C8459CCCC08}" dt="2019-10-24T15:34:00.784" v="1123" actId="20577"/>
          <ac:spMkLst>
            <pc:docMk/>
            <pc:sldMk cId="3682890338" sldId="262"/>
            <ac:spMk id="2" creationId="{8A4EAF80-C532-4A2F-937F-4C49F0A27A3A}"/>
          </ac:spMkLst>
        </pc:spChg>
        <pc:spChg chg="mod">
          <ac:chgData name="Robert Podschwadt" userId="897c409d-e2d1-47c7-b6b0-9cf67511ecd8" providerId="ADAL" clId="{70CF427D-CB6D-4381-846C-0C8459CCCC08}" dt="2019-10-24T22:08:12.513" v="3708" actId="20577"/>
          <ac:spMkLst>
            <pc:docMk/>
            <pc:sldMk cId="3682890338" sldId="262"/>
            <ac:spMk id="3" creationId="{8ED8CC49-9274-4DB6-9C18-1ADB2CE3002C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82890338" sldId="262"/>
            <ac:spMk id="4" creationId="{604B9B04-02EC-4D78-91C8-AA013AC794EC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82890338" sldId="262"/>
            <ac:spMk id="6" creationId="{E4D72732-4CD9-4E55-A5EB-CD0EBE3265D5}"/>
          </ac:spMkLst>
        </pc:spChg>
        <pc:spChg chg="add mod">
          <ac:chgData name="Robert Podschwadt" userId="897c409d-e2d1-47c7-b6b0-9cf67511ecd8" providerId="ADAL" clId="{70CF427D-CB6D-4381-846C-0C8459CCCC08}" dt="2019-10-24T15:33:46.187" v="1121" actId="1076"/>
          <ac:spMkLst>
            <pc:docMk/>
            <pc:sldMk cId="3682890338" sldId="262"/>
            <ac:spMk id="7" creationId="{BBB4D62D-4460-4429-B1E2-B19DE7BD4F39}"/>
          </ac:spMkLst>
        </pc:spChg>
        <pc:spChg chg="add mod">
          <ac:chgData name="Robert Podschwadt" userId="897c409d-e2d1-47c7-b6b0-9cf67511ecd8" providerId="ADAL" clId="{70CF427D-CB6D-4381-846C-0C8459CCCC08}" dt="2019-10-23T21:07:48.524" v="836" actId="571"/>
          <ac:spMkLst>
            <pc:docMk/>
            <pc:sldMk cId="3682890338" sldId="262"/>
            <ac:spMk id="8" creationId="{3966A0A2-32E8-4195-B2D3-BA5C9D99CEC6}"/>
          </ac:spMkLst>
        </pc:spChg>
        <pc:spChg chg="add mod">
          <ac:chgData name="Robert Podschwadt" userId="897c409d-e2d1-47c7-b6b0-9cf67511ecd8" providerId="ADAL" clId="{70CF427D-CB6D-4381-846C-0C8459CCCC08}" dt="2019-10-23T21:07:48.082" v="835" actId="571"/>
          <ac:spMkLst>
            <pc:docMk/>
            <pc:sldMk cId="3682890338" sldId="262"/>
            <ac:spMk id="9" creationId="{437F17CC-7BB1-4804-8D6E-D30C09A7735A}"/>
          </ac:spMkLst>
        </pc:spChg>
        <pc:spChg chg="add mod">
          <ac:chgData name="Robert Podschwadt" userId="897c409d-e2d1-47c7-b6b0-9cf67511ecd8" providerId="ADAL" clId="{70CF427D-CB6D-4381-846C-0C8459CCCC08}" dt="2019-10-24T15:33:43.923" v="1120" actId="1076"/>
          <ac:spMkLst>
            <pc:docMk/>
            <pc:sldMk cId="3682890338" sldId="262"/>
            <ac:spMk id="10" creationId="{68268EAE-176D-4B59-856A-7A4B6A362519}"/>
          </ac:spMkLst>
        </pc:spChg>
        <pc:picChg chg="mod ord">
          <ac:chgData name="Robert Podschwadt" userId="897c409d-e2d1-47c7-b6b0-9cf67511ecd8" providerId="ADAL" clId="{70CF427D-CB6D-4381-846C-0C8459CCCC08}" dt="2019-10-24T15:33:34.054" v="1117" actId="1076"/>
          <ac:picMkLst>
            <pc:docMk/>
            <pc:sldMk cId="3682890338" sldId="262"/>
            <ac:picMk id="5" creationId="{0648FB6E-542E-4340-9004-3357C3BD2795}"/>
          </ac:picMkLst>
        </pc:picChg>
      </pc:sldChg>
      <pc:sldChg chg="addSp modSp mod modClrScheme modAnim chgLayout">
        <pc:chgData name="Robert Podschwadt" userId="897c409d-e2d1-47c7-b6b0-9cf67511ecd8" providerId="ADAL" clId="{70CF427D-CB6D-4381-846C-0C8459CCCC08}" dt="2019-10-24T21:17:41.605" v="2502" actId="20577"/>
        <pc:sldMkLst>
          <pc:docMk/>
          <pc:sldMk cId="1949297828" sldId="263"/>
        </pc:sldMkLst>
        <pc:spChg chg="mod ord">
          <ac:chgData name="Robert Podschwadt" userId="897c409d-e2d1-47c7-b6b0-9cf67511ecd8" providerId="ADAL" clId="{70CF427D-CB6D-4381-846C-0C8459CCCC08}" dt="2019-10-24T16:47:06.402" v="1482" actId="20577"/>
          <ac:spMkLst>
            <pc:docMk/>
            <pc:sldMk cId="1949297828" sldId="263"/>
            <ac:spMk id="2" creationId="{8710D40E-B462-4FAA-ACF4-D8FBF34890B7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949297828" sldId="263"/>
            <ac:spMk id="3" creationId="{B40414DA-2EBF-4DB2-8BDE-A94BDE04224E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949297828" sldId="263"/>
            <ac:spMk id="5" creationId="{EC696695-9171-45CF-9A21-61BA6C345B7E}"/>
          </ac:spMkLst>
        </pc:spChg>
        <pc:spChg chg="add mod">
          <ac:chgData name="Robert Podschwadt" userId="897c409d-e2d1-47c7-b6b0-9cf67511ecd8" providerId="ADAL" clId="{70CF427D-CB6D-4381-846C-0C8459CCCC08}" dt="2019-10-24T15:35:13.249" v="1131" actId="1076"/>
          <ac:spMkLst>
            <pc:docMk/>
            <pc:sldMk cId="1949297828" sldId="263"/>
            <ac:spMk id="8" creationId="{CE067F68-669B-4B02-AF68-C79C7B6E95FA}"/>
          </ac:spMkLst>
        </pc:spChg>
        <pc:spChg chg="add mod">
          <ac:chgData name="Robert Podschwadt" userId="897c409d-e2d1-47c7-b6b0-9cf67511ecd8" providerId="ADAL" clId="{70CF427D-CB6D-4381-846C-0C8459CCCC08}" dt="2019-10-24T21:17:41.605" v="2502" actId="20577"/>
          <ac:spMkLst>
            <pc:docMk/>
            <pc:sldMk cId="1949297828" sldId="263"/>
            <ac:spMk id="9" creationId="{88E8FAA2-E049-45AA-970A-F02115ED8930}"/>
          </ac:spMkLst>
        </pc:spChg>
        <pc:graphicFrameChg chg="mod ord modGraphic">
          <ac:chgData name="Robert Podschwadt" userId="897c409d-e2d1-47c7-b6b0-9cf67511ecd8" providerId="ADAL" clId="{70CF427D-CB6D-4381-846C-0C8459CCCC08}" dt="2019-10-24T15:35:06.878" v="1130" actId="1076"/>
          <ac:graphicFrameMkLst>
            <pc:docMk/>
            <pc:sldMk cId="1949297828" sldId="263"/>
            <ac:graphicFrameMk id="4" creationId="{D72FF280-8FB1-44B9-8465-6FA264A3FFAC}"/>
          </ac:graphicFrameMkLst>
        </pc:graphicFrameChg>
        <pc:graphicFrameChg chg="mod">
          <ac:chgData name="Robert Podschwadt" userId="897c409d-e2d1-47c7-b6b0-9cf67511ecd8" providerId="ADAL" clId="{70CF427D-CB6D-4381-846C-0C8459CCCC08}" dt="2019-10-24T19:09:42.041" v="1945" actId="1076"/>
          <ac:graphicFrameMkLst>
            <pc:docMk/>
            <pc:sldMk cId="1949297828" sldId="263"/>
            <ac:graphicFrameMk id="6" creationId="{06661090-AC54-4E0C-9E21-F1C05030244F}"/>
          </ac:graphicFrameMkLst>
        </pc:graphicFrameChg>
      </pc:sldChg>
      <pc:sldChg chg="modSp del mod modClrScheme chgLayout">
        <pc:chgData name="Robert Podschwadt" userId="897c409d-e2d1-47c7-b6b0-9cf67511ecd8" providerId="ADAL" clId="{70CF427D-CB6D-4381-846C-0C8459CCCC08}" dt="2019-10-24T19:07:31.385" v="1944" actId="47"/>
        <pc:sldMkLst>
          <pc:docMk/>
          <pc:sldMk cId="1658449759" sldId="264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658449759" sldId="264"/>
            <ac:spMk id="2" creationId="{E893AE0F-4B49-4FDC-94BB-E8D60136C02F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658449759" sldId="264"/>
            <ac:spMk id="3" creationId="{F32AE2EA-F48D-46F0-98DD-2B2785E947BF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658449759" sldId="264"/>
            <ac:spMk id="4" creationId="{4210D74B-88B0-40FE-84CD-48D25F0E08C2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658449759" sldId="264"/>
            <ac:spMk id="5" creationId="{F5D858FA-FB60-4D05-897C-412E92697EF6}"/>
          </ac:spMkLst>
        </pc:spChg>
      </pc:sldChg>
      <pc:sldChg chg="addSp delSp modSp mod modClrScheme modAnim chgLayout">
        <pc:chgData name="Robert Podschwadt" userId="897c409d-e2d1-47c7-b6b0-9cf67511ecd8" providerId="ADAL" clId="{70CF427D-CB6D-4381-846C-0C8459CCCC08}" dt="2019-10-24T18:24:33.281" v="1497" actId="20577"/>
        <pc:sldMkLst>
          <pc:docMk/>
          <pc:sldMk cId="2424986090" sldId="265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24986090" sldId="265"/>
            <ac:spMk id="2" creationId="{B489ED75-D308-40EF-9517-48FC3CEFF903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24986090" sldId="265"/>
            <ac:spMk id="3" creationId="{AFAA971E-28F4-49A5-BC55-27F8977104A6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24986090" sldId="265"/>
            <ac:spMk id="5" creationId="{FED7A049-E766-4D2D-9E45-075ECF8655B4}"/>
          </ac:spMkLst>
        </pc:spChg>
        <pc:spChg chg="mod">
          <ac:chgData name="Robert Podschwadt" userId="897c409d-e2d1-47c7-b6b0-9cf67511ecd8" providerId="ADAL" clId="{70CF427D-CB6D-4381-846C-0C8459CCCC08}" dt="2019-10-23T20:21:38.239" v="460" actId="1076"/>
          <ac:spMkLst>
            <pc:docMk/>
            <pc:sldMk cId="2424986090" sldId="265"/>
            <ac:spMk id="6" creationId="{1C198AE3-82D8-4D54-8628-4397415F0896}"/>
          </ac:spMkLst>
        </pc:spChg>
        <pc:spChg chg="mod">
          <ac:chgData name="Robert Podschwadt" userId="897c409d-e2d1-47c7-b6b0-9cf67511ecd8" providerId="ADAL" clId="{70CF427D-CB6D-4381-846C-0C8459CCCC08}" dt="2019-10-24T16:46:54.548" v="1473" actId="1076"/>
          <ac:spMkLst>
            <pc:docMk/>
            <pc:sldMk cId="2424986090" sldId="265"/>
            <ac:spMk id="7" creationId="{3CD07961-0C74-4E82-A039-D28A4BA72658}"/>
          </ac:spMkLst>
        </pc:spChg>
        <pc:spChg chg="mod">
          <ac:chgData name="Robert Podschwadt" userId="897c409d-e2d1-47c7-b6b0-9cf67511ecd8" providerId="ADAL" clId="{70CF427D-CB6D-4381-846C-0C8459CCCC08}" dt="2019-10-23T20:18:43.660" v="434" actId="1076"/>
          <ac:spMkLst>
            <pc:docMk/>
            <pc:sldMk cId="2424986090" sldId="265"/>
            <ac:spMk id="8" creationId="{8A4591FE-E5ED-4F03-9725-CA53B5F9CC3E}"/>
          </ac:spMkLst>
        </pc:spChg>
        <pc:spChg chg="add mod">
          <ac:chgData name="Robert Podschwadt" userId="897c409d-e2d1-47c7-b6b0-9cf67511ecd8" providerId="ADAL" clId="{70CF427D-CB6D-4381-846C-0C8459CCCC08}" dt="2019-10-23T20:40:57.004" v="687" actId="20577"/>
          <ac:spMkLst>
            <pc:docMk/>
            <pc:sldMk cId="2424986090" sldId="265"/>
            <ac:spMk id="9" creationId="{01B725D6-9F87-466C-A410-6C44655D783B}"/>
          </ac:spMkLst>
        </pc:spChg>
        <pc:spChg chg="add mod">
          <ac:chgData name="Robert Podschwadt" userId="897c409d-e2d1-47c7-b6b0-9cf67511ecd8" providerId="ADAL" clId="{70CF427D-CB6D-4381-846C-0C8459CCCC08}" dt="2019-10-23T20:41:12.426" v="689" actId="571"/>
          <ac:spMkLst>
            <pc:docMk/>
            <pc:sldMk cId="2424986090" sldId="265"/>
            <ac:spMk id="11" creationId="{1EAB4B20-D999-423E-AA14-B6AD5C159F9C}"/>
          </ac:spMkLst>
        </pc:spChg>
        <pc:spChg chg="add mod">
          <ac:chgData name="Robert Podschwadt" userId="897c409d-e2d1-47c7-b6b0-9cf67511ecd8" providerId="ADAL" clId="{70CF427D-CB6D-4381-846C-0C8459CCCC08}" dt="2019-10-23T20:42:55.179" v="760" actId="20577"/>
          <ac:spMkLst>
            <pc:docMk/>
            <pc:sldMk cId="2424986090" sldId="265"/>
            <ac:spMk id="12" creationId="{55141964-D83C-475B-833E-6FE1FD75AA0C}"/>
          </ac:spMkLst>
        </pc:spChg>
        <pc:spChg chg="add mod">
          <ac:chgData name="Robert Podschwadt" userId="897c409d-e2d1-47c7-b6b0-9cf67511ecd8" providerId="ADAL" clId="{70CF427D-CB6D-4381-846C-0C8459CCCC08}" dt="2019-10-23T20:43:44.535" v="825" actId="20577"/>
          <ac:spMkLst>
            <pc:docMk/>
            <pc:sldMk cId="2424986090" sldId="265"/>
            <ac:spMk id="13" creationId="{C7A99D8D-DE93-438E-995B-1D455D275D31}"/>
          </ac:spMkLst>
        </pc:spChg>
        <pc:spChg chg="add del mod ord">
          <ac:chgData name="Robert Podschwadt" userId="897c409d-e2d1-47c7-b6b0-9cf67511ecd8" providerId="ADAL" clId="{70CF427D-CB6D-4381-846C-0C8459CCCC08}" dt="2019-10-24T15:32:11.009" v="1107" actId="478"/>
          <ac:spMkLst>
            <pc:docMk/>
            <pc:sldMk cId="2424986090" sldId="265"/>
            <ac:spMk id="14" creationId="{E4C47C5E-CAB5-41A5-A3B6-B209E9DCF64C}"/>
          </ac:spMkLst>
        </pc:spChg>
        <pc:graphicFrameChg chg="mod">
          <ac:chgData name="Robert Podschwadt" userId="897c409d-e2d1-47c7-b6b0-9cf67511ecd8" providerId="ADAL" clId="{70CF427D-CB6D-4381-846C-0C8459CCCC08}" dt="2019-10-24T18:24:33.281" v="1497" actId="20577"/>
          <ac:graphicFrameMkLst>
            <pc:docMk/>
            <pc:sldMk cId="2424986090" sldId="265"/>
            <ac:graphicFrameMk id="4" creationId="{00C9ACFA-6C62-4E71-B341-D13CB38C3B20}"/>
          </ac:graphicFrameMkLst>
        </pc:graphicFrameChg>
        <pc:graphicFrameChg chg="add mod">
          <ac:chgData name="Robert Podschwadt" userId="897c409d-e2d1-47c7-b6b0-9cf67511ecd8" providerId="ADAL" clId="{70CF427D-CB6D-4381-846C-0C8459CCCC08}" dt="2019-10-23T20:41:12.426" v="689" actId="571"/>
          <ac:graphicFrameMkLst>
            <pc:docMk/>
            <pc:sldMk cId="2424986090" sldId="265"/>
            <ac:graphicFrameMk id="10" creationId="{FEF3863D-28FE-42A9-9410-2187AEA38C12}"/>
          </ac:graphicFrameMkLst>
        </pc:graphicFrameChg>
      </pc:sldChg>
      <pc:sldChg chg="addSp delSp modSp mod modClrScheme delAnim modAnim chgLayout">
        <pc:chgData name="Robert Podschwadt" userId="897c409d-e2d1-47c7-b6b0-9cf67511ecd8" providerId="ADAL" clId="{70CF427D-CB6D-4381-846C-0C8459CCCC08}" dt="2019-10-24T22:18:13.349" v="4428" actId="20577"/>
        <pc:sldMkLst>
          <pc:docMk/>
          <pc:sldMk cId="942731611" sldId="266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942731611" sldId="266"/>
            <ac:spMk id="2" creationId="{5E40EE4A-E13B-4362-9241-97419D01FB48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942731611" sldId="266"/>
            <ac:spMk id="3" creationId="{86FF6142-A0E5-4763-B5DF-9851AE1E620A}"/>
          </ac:spMkLst>
        </pc:spChg>
        <pc:spChg chg="add mod">
          <ac:chgData name="Robert Podschwadt" userId="897c409d-e2d1-47c7-b6b0-9cf67511ecd8" providerId="ADAL" clId="{70CF427D-CB6D-4381-846C-0C8459CCCC08}" dt="2019-10-24T15:37:33.002" v="1140" actId="688"/>
          <ac:spMkLst>
            <pc:docMk/>
            <pc:sldMk cId="942731611" sldId="266"/>
            <ac:spMk id="4" creationId="{E9EAAC7D-B944-4444-A727-7E6F49530F3D}"/>
          </ac:spMkLst>
        </pc:spChg>
        <pc:spChg chg="add del mod ord">
          <ac:chgData name="Robert Podschwadt" userId="897c409d-e2d1-47c7-b6b0-9cf67511ecd8" providerId="ADAL" clId="{70CF427D-CB6D-4381-846C-0C8459CCCC08}" dt="2019-10-24T15:31:40.684" v="1104" actId="478"/>
          <ac:spMkLst>
            <pc:docMk/>
            <pc:sldMk cId="942731611" sldId="266"/>
            <ac:spMk id="5" creationId="{07872838-D46A-459C-816F-B1F3681DA933}"/>
          </ac:spMkLst>
        </pc:spChg>
        <pc:spChg chg="mod">
          <ac:chgData name="Robert Podschwadt" userId="897c409d-e2d1-47c7-b6b0-9cf67511ecd8" providerId="ADAL" clId="{70CF427D-CB6D-4381-846C-0C8459CCCC08}" dt="2019-10-24T15:39:24.651" v="1145" actId="1076"/>
          <ac:spMkLst>
            <pc:docMk/>
            <pc:sldMk cId="942731611" sldId="266"/>
            <ac:spMk id="6" creationId="{D515A6F8-9149-4F4D-90E2-3D956D81E787}"/>
          </ac:spMkLst>
        </pc:spChg>
        <pc:spChg chg="mod">
          <ac:chgData name="Robert Podschwadt" userId="897c409d-e2d1-47c7-b6b0-9cf67511ecd8" providerId="ADAL" clId="{70CF427D-CB6D-4381-846C-0C8459CCCC08}" dt="2019-10-24T15:39:58.057" v="1150" actId="1076"/>
          <ac:spMkLst>
            <pc:docMk/>
            <pc:sldMk cId="942731611" sldId="266"/>
            <ac:spMk id="8" creationId="{C5A8A1FB-2D51-4872-A1E9-FBAA41F73A1D}"/>
          </ac:spMkLst>
        </pc:spChg>
        <pc:spChg chg="del">
          <ac:chgData name="Robert Podschwadt" userId="897c409d-e2d1-47c7-b6b0-9cf67511ecd8" providerId="ADAL" clId="{70CF427D-CB6D-4381-846C-0C8459CCCC08}" dt="2019-10-23T20:25:00.695" v="541" actId="478"/>
          <ac:spMkLst>
            <pc:docMk/>
            <pc:sldMk cId="942731611" sldId="266"/>
            <ac:spMk id="9" creationId="{2C13CD73-CCCA-4809-875A-03C0EE58C708}"/>
          </ac:spMkLst>
        </pc:spChg>
        <pc:spChg chg="del">
          <ac:chgData name="Robert Podschwadt" userId="897c409d-e2d1-47c7-b6b0-9cf67511ecd8" providerId="ADAL" clId="{70CF427D-CB6D-4381-846C-0C8459CCCC08}" dt="2019-10-23T20:24:56.925" v="540" actId="478"/>
          <ac:spMkLst>
            <pc:docMk/>
            <pc:sldMk cId="942731611" sldId="266"/>
            <ac:spMk id="11" creationId="{31191CF6-D6BD-427C-9782-8EF0F8A43A5C}"/>
          </ac:spMkLst>
        </pc:spChg>
        <pc:spChg chg="del">
          <ac:chgData name="Robert Podschwadt" userId="897c409d-e2d1-47c7-b6b0-9cf67511ecd8" providerId="ADAL" clId="{70CF427D-CB6D-4381-846C-0C8459CCCC08}" dt="2019-10-23T20:24:53.440" v="539" actId="478"/>
          <ac:spMkLst>
            <pc:docMk/>
            <pc:sldMk cId="942731611" sldId="266"/>
            <ac:spMk id="12" creationId="{A3ED74D1-1B58-46B1-8FF6-44FFAE9E8B25}"/>
          </ac:spMkLst>
        </pc:spChg>
        <pc:spChg chg="mod ord">
          <ac:chgData name="Robert Podschwadt" userId="897c409d-e2d1-47c7-b6b0-9cf67511ecd8" providerId="ADAL" clId="{70CF427D-CB6D-4381-846C-0C8459CCCC08}" dt="2019-10-24T22:18:13.349" v="4428" actId="20577"/>
          <ac:spMkLst>
            <pc:docMk/>
            <pc:sldMk cId="942731611" sldId="266"/>
            <ac:spMk id="13" creationId="{9FFC7838-B6D6-4950-838F-096F484EDC26}"/>
          </ac:spMkLst>
        </pc:spChg>
        <pc:spChg chg="add mod">
          <ac:chgData name="Robert Podschwadt" userId="897c409d-e2d1-47c7-b6b0-9cf67511ecd8" providerId="ADAL" clId="{70CF427D-CB6D-4381-846C-0C8459CCCC08}" dt="2019-10-24T15:39:36.306" v="1147" actId="1076"/>
          <ac:spMkLst>
            <pc:docMk/>
            <pc:sldMk cId="942731611" sldId="266"/>
            <ac:spMk id="14" creationId="{DA96F34C-D0AC-44F5-A5F1-918B0403AC0D}"/>
          </ac:spMkLst>
        </pc:spChg>
        <pc:spChg chg="add mod">
          <ac:chgData name="Robert Podschwadt" userId="897c409d-e2d1-47c7-b6b0-9cf67511ecd8" providerId="ADAL" clId="{70CF427D-CB6D-4381-846C-0C8459CCCC08}" dt="2019-10-24T15:39:50.470" v="1148" actId="1076"/>
          <ac:spMkLst>
            <pc:docMk/>
            <pc:sldMk cId="942731611" sldId="266"/>
            <ac:spMk id="15" creationId="{C52997B2-C30C-4ADC-9E79-5BD6ED221E51}"/>
          </ac:spMkLst>
        </pc:spChg>
        <pc:spChg chg="add del mod">
          <ac:chgData name="Robert Podschwadt" userId="897c409d-e2d1-47c7-b6b0-9cf67511ecd8" providerId="ADAL" clId="{70CF427D-CB6D-4381-846C-0C8459CCCC08}" dt="2019-10-23T20:28:07.478" v="557" actId="478"/>
          <ac:spMkLst>
            <pc:docMk/>
            <pc:sldMk cId="942731611" sldId="266"/>
            <ac:spMk id="16" creationId="{CED634CE-FFFF-4B84-8A43-1C5DAB4ABE54}"/>
          </ac:spMkLst>
        </pc:spChg>
        <pc:spChg chg="add mod">
          <ac:chgData name="Robert Podschwadt" userId="897c409d-e2d1-47c7-b6b0-9cf67511ecd8" providerId="ADAL" clId="{70CF427D-CB6D-4381-846C-0C8459CCCC08}" dt="2019-10-23T20:28:23.047" v="562" actId="1076"/>
          <ac:spMkLst>
            <pc:docMk/>
            <pc:sldMk cId="942731611" sldId="266"/>
            <ac:spMk id="17" creationId="{51A19F02-D38E-441F-844C-E8FE8E54F405}"/>
          </ac:spMkLst>
        </pc:spChg>
        <pc:spChg chg="add mod">
          <ac:chgData name="Robert Podschwadt" userId="897c409d-e2d1-47c7-b6b0-9cf67511ecd8" providerId="ADAL" clId="{70CF427D-CB6D-4381-846C-0C8459CCCC08}" dt="2019-10-24T15:31:55.617" v="1106" actId="1076"/>
          <ac:spMkLst>
            <pc:docMk/>
            <pc:sldMk cId="942731611" sldId="266"/>
            <ac:spMk id="18" creationId="{CEDADF19-1E11-499B-A62F-CF4DA8ABC141}"/>
          </ac:spMkLst>
        </pc:spChg>
        <pc:spChg chg="add mod">
          <ac:chgData name="Robert Podschwadt" userId="897c409d-e2d1-47c7-b6b0-9cf67511ecd8" providerId="ADAL" clId="{70CF427D-CB6D-4381-846C-0C8459CCCC08}" dt="2019-10-24T15:39:55.139" v="1149" actId="1076"/>
          <ac:spMkLst>
            <pc:docMk/>
            <pc:sldMk cId="942731611" sldId="266"/>
            <ac:spMk id="19" creationId="{F3EDCC67-CCDF-48FA-8882-5ED46AA1680B}"/>
          </ac:spMkLst>
        </pc:spChg>
        <pc:graphicFrameChg chg="mod">
          <ac:chgData name="Robert Podschwadt" userId="897c409d-e2d1-47c7-b6b0-9cf67511ecd8" providerId="ADAL" clId="{70CF427D-CB6D-4381-846C-0C8459CCCC08}" dt="2019-10-24T15:39:12.675" v="1144"/>
          <ac:graphicFrameMkLst>
            <pc:docMk/>
            <pc:sldMk cId="942731611" sldId="266"/>
            <ac:graphicFrameMk id="10" creationId="{16B596DA-92AF-44D9-B837-A748753885D6}"/>
          </ac:graphicFrameMkLst>
        </pc:graphicFrameChg>
      </pc:sldChg>
      <pc:sldChg chg="modSp mod ord modClrScheme chgLayout">
        <pc:chgData name="Robert Podschwadt" userId="897c409d-e2d1-47c7-b6b0-9cf67511ecd8" providerId="ADAL" clId="{70CF427D-CB6D-4381-846C-0C8459CCCC08}" dt="2019-10-25T12:40:34.764" v="4725" actId="20577"/>
        <pc:sldMkLst>
          <pc:docMk/>
          <pc:sldMk cId="3608912158" sldId="267"/>
        </pc:sldMkLst>
        <pc:spChg chg="mod ord">
          <ac:chgData name="Robert Podschwadt" userId="897c409d-e2d1-47c7-b6b0-9cf67511ecd8" providerId="ADAL" clId="{70CF427D-CB6D-4381-846C-0C8459CCCC08}" dt="2019-10-25T12:25:16.191" v="4584" actId="20577"/>
          <ac:spMkLst>
            <pc:docMk/>
            <pc:sldMk cId="3608912158" sldId="267"/>
            <ac:spMk id="2" creationId="{B3A81BD0-15F2-4940-A458-72243C5CCF63}"/>
          </ac:spMkLst>
        </pc:spChg>
        <pc:spChg chg="mod ord">
          <ac:chgData name="Robert Podschwadt" userId="897c409d-e2d1-47c7-b6b0-9cf67511ecd8" providerId="ADAL" clId="{70CF427D-CB6D-4381-846C-0C8459CCCC08}" dt="2019-10-25T12:40:34.764" v="4725" actId="20577"/>
          <ac:spMkLst>
            <pc:docMk/>
            <pc:sldMk cId="3608912158" sldId="267"/>
            <ac:spMk id="3" creationId="{5A5963CA-527F-4108-9DFC-27ED5533A885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08912158" sldId="267"/>
            <ac:spMk id="4" creationId="{635E4CE8-4CEB-44F8-8DE5-31450E933980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608912158" sldId="267"/>
            <ac:spMk id="5" creationId="{B4C02014-89C6-4D28-A716-2BD1DE2B2348}"/>
          </ac:spMkLst>
        </pc:spChg>
      </pc:sldChg>
      <pc:sldChg chg="addSp delSp modSp mod ord modClrScheme delAnim modAnim chgLayout">
        <pc:chgData name="Robert Podschwadt" userId="897c409d-e2d1-47c7-b6b0-9cf67511ecd8" providerId="ADAL" clId="{70CF427D-CB6D-4381-846C-0C8459CCCC08}" dt="2019-10-24T22:25:27.131" v="4571" actId="1076"/>
        <pc:sldMkLst>
          <pc:docMk/>
          <pc:sldMk cId="1879512643" sldId="268"/>
        </pc:sldMkLst>
        <pc:spChg chg="mod ord">
          <ac:chgData name="Robert Podschwadt" userId="897c409d-e2d1-47c7-b6b0-9cf67511ecd8" providerId="ADAL" clId="{70CF427D-CB6D-4381-846C-0C8459CCCC08}" dt="2019-10-24T21:41:50.179" v="2806" actId="20577"/>
          <ac:spMkLst>
            <pc:docMk/>
            <pc:sldMk cId="1879512643" sldId="268"/>
            <ac:spMk id="2" creationId="{77DD530C-C639-4540-B50A-AB1F3277B9C9}"/>
          </ac:spMkLst>
        </pc:spChg>
        <pc:spChg chg="add del mod">
          <ac:chgData name="Robert Podschwadt" userId="897c409d-e2d1-47c7-b6b0-9cf67511ecd8" providerId="ADAL" clId="{70CF427D-CB6D-4381-846C-0C8459CCCC08}" dt="2019-10-24T21:35:22.224" v="2751" actId="478"/>
          <ac:spMkLst>
            <pc:docMk/>
            <pc:sldMk cId="1879512643" sldId="268"/>
            <ac:spMk id="3" creationId="{12A2F85C-13E6-432F-B66E-86480EC4CD93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879512643" sldId="268"/>
            <ac:spMk id="4" creationId="{15BD7F3E-96B6-4FFE-88BD-BB31B6BAED2F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1879512643" sldId="268"/>
            <ac:spMk id="5" creationId="{E7A51DF9-0121-43C6-912A-B83832626E0A}"/>
          </ac:spMkLst>
        </pc:spChg>
        <pc:spChg chg="del mod">
          <ac:chgData name="Robert Podschwadt" userId="897c409d-e2d1-47c7-b6b0-9cf67511ecd8" providerId="ADAL" clId="{70CF427D-CB6D-4381-846C-0C8459CCCC08}" dt="2019-10-24T21:19:03.369" v="2536" actId="478"/>
          <ac:spMkLst>
            <pc:docMk/>
            <pc:sldMk cId="1879512643" sldId="268"/>
            <ac:spMk id="10" creationId="{268A8A86-91AC-487F-A59C-7CF25928E625}"/>
          </ac:spMkLst>
        </pc:spChg>
        <pc:spChg chg="add mod">
          <ac:chgData name="Robert Podschwadt" userId="897c409d-e2d1-47c7-b6b0-9cf67511ecd8" providerId="ADAL" clId="{70CF427D-CB6D-4381-846C-0C8459CCCC08}" dt="2019-10-24T21:34:07.817" v="2748" actId="20577"/>
          <ac:spMkLst>
            <pc:docMk/>
            <pc:sldMk cId="1879512643" sldId="268"/>
            <ac:spMk id="11" creationId="{C0E0D1FC-504C-4CB9-8614-60847FE5E248}"/>
          </ac:spMkLst>
        </pc:spChg>
        <pc:spChg chg="add del">
          <ac:chgData name="Robert Podschwadt" userId="897c409d-e2d1-47c7-b6b0-9cf67511ecd8" providerId="ADAL" clId="{70CF427D-CB6D-4381-846C-0C8459CCCC08}" dt="2019-10-24T21:37:21.479" v="2759" actId="27957"/>
          <ac:spMkLst>
            <pc:docMk/>
            <pc:sldMk cId="1879512643" sldId="268"/>
            <ac:spMk id="21" creationId="{2E521EEC-395E-425B-A30D-A888AFADF290}"/>
          </ac:spMkLst>
        </pc:spChg>
        <pc:grpChg chg="add del mod">
          <ac:chgData name="Robert Podschwadt" userId="897c409d-e2d1-47c7-b6b0-9cf67511ecd8" providerId="ADAL" clId="{70CF427D-CB6D-4381-846C-0C8459CCCC08}" dt="2019-10-24T22:25:27.131" v="4571" actId="1076"/>
          <ac:grpSpMkLst>
            <pc:docMk/>
            <pc:sldMk cId="1879512643" sldId="268"/>
            <ac:grpSpMk id="14" creationId="{93BC1A5C-2091-41F1-A458-3EE5E8E6F515}"/>
          </ac:grpSpMkLst>
        </pc:grpChg>
        <pc:graphicFrameChg chg="mod ord">
          <ac:chgData name="Robert Podschwadt" userId="897c409d-e2d1-47c7-b6b0-9cf67511ecd8" providerId="ADAL" clId="{70CF427D-CB6D-4381-846C-0C8459CCCC08}" dt="2019-10-24T21:31:47.310" v="2702" actId="20577"/>
          <ac:graphicFrameMkLst>
            <pc:docMk/>
            <pc:sldMk cId="1879512643" sldId="268"/>
            <ac:graphicFrameMk id="8" creationId="{B061D7F4-80E7-4973-8B8A-4C000C485783}"/>
          </ac:graphicFrameMkLst>
        </pc:graphicFrameChg>
        <pc:inkChg chg="add del">
          <ac:chgData name="Robert Podschwadt" userId="897c409d-e2d1-47c7-b6b0-9cf67511ecd8" providerId="ADAL" clId="{70CF427D-CB6D-4381-846C-0C8459CCCC08}" dt="2019-10-24T21:35:39.264" v="2753" actId="9405"/>
          <ac:inkMkLst>
            <pc:docMk/>
            <pc:sldMk cId="1879512643" sldId="268"/>
            <ac:inkMk id="6" creationId="{ADB797FE-EB2B-4728-8722-A40C2D711BBD}"/>
          </ac:inkMkLst>
        </pc:inkChg>
        <pc:inkChg chg="add del">
          <ac:chgData name="Robert Podschwadt" userId="897c409d-e2d1-47c7-b6b0-9cf67511ecd8" providerId="ADAL" clId="{70CF427D-CB6D-4381-846C-0C8459CCCC08}" dt="2019-10-24T21:38:29.251" v="2766" actId="478"/>
          <ac:inkMkLst>
            <pc:docMk/>
            <pc:sldMk cId="1879512643" sldId="268"/>
            <ac:inkMk id="7" creationId="{AF3492C4-43E7-4D1F-B524-BA8E62681E57}"/>
          </ac:inkMkLst>
        </pc:inkChg>
        <pc:inkChg chg="add del mod topLvl">
          <ac:chgData name="Robert Podschwadt" userId="897c409d-e2d1-47c7-b6b0-9cf67511ecd8" providerId="ADAL" clId="{70CF427D-CB6D-4381-846C-0C8459CCCC08}" dt="2019-10-24T21:37:29.817" v="2765"/>
          <ac:inkMkLst>
            <pc:docMk/>
            <pc:sldMk cId="1879512643" sldId="268"/>
            <ac:inkMk id="12" creationId="{D02C057D-A738-4EFC-B27B-1401BFE23B5C}"/>
          </ac:inkMkLst>
        </pc:inkChg>
        <pc:inkChg chg="add del mod topLvl">
          <ac:chgData name="Robert Podschwadt" userId="897c409d-e2d1-47c7-b6b0-9cf67511ecd8" providerId="ADAL" clId="{70CF427D-CB6D-4381-846C-0C8459CCCC08}" dt="2019-10-24T21:37:29.817" v="2765"/>
          <ac:inkMkLst>
            <pc:docMk/>
            <pc:sldMk cId="1879512643" sldId="268"/>
            <ac:inkMk id="13" creationId="{E8468DAD-B2D3-4319-9E36-248BBB7CA82D}"/>
          </ac:inkMkLst>
        </pc:inkChg>
        <pc:cxnChg chg="add mod">
          <ac:chgData name="Robert Podschwadt" userId="897c409d-e2d1-47c7-b6b0-9cf67511ecd8" providerId="ADAL" clId="{70CF427D-CB6D-4381-846C-0C8459CCCC08}" dt="2019-10-24T22:25:18.597" v="4570" actId="1582"/>
          <ac:cxnSpMkLst>
            <pc:docMk/>
            <pc:sldMk cId="1879512643" sldId="268"/>
            <ac:cxnSpMk id="16" creationId="{CC71533F-0972-4562-94BC-B868BBBB7DA3}"/>
          </ac:cxnSpMkLst>
        </pc:cxnChg>
      </pc:sldChg>
      <pc:sldChg chg="modSp mod modClrScheme chgLayout">
        <pc:chgData name="Robert Podschwadt" userId="897c409d-e2d1-47c7-b6b0-9cf67511ecd8" providerId="ADAL" clId="{70CF427D-CB6D-4381-846C-0C8459CCCC08}" dt="2019-10-24T22:24:35.094" v="4568" actId="20577"/>
        <pc:sldMkLst>
          <pc:docMk/>
          <pc:sldMk cId="3284986973" sldId="269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284986973" sldId="269"/>
            <ac:spMk id="2" creationId="{5E4E4B37-0829-4E36-A065-B355FFA07270}"/>
          </ac:spMkLst>
        </pc:spChg>
        <pc:spChg chg="mod ord">
          <ac:chgData name="Robert Podschwadt" userId="897c409d-e2d1-47c7-b6b0-9cf67511ecd8" providerId="ADAL" clId="{70CF427D-CB6D-4381-846C-0C8459CCCC08}" dt="2019-10-24T22:24:35.094" v="4568" actId="20577"/>
          <ac:spMkLst>
            <pc:docMk/>
            <pc:sldMk cId="3284986973" sldId="269"/>
            <ac:spMk id="3" creationId="{C8A799E8-AE38-46A2-A17D-5BE925B66BA9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284986973" sldId="269"/>
            <ac:spMk id="4" creationId="{7B06A48B-540A-4837-BDFE-FDC59083A034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284986973" sldId="269"/>
            <ac:spMk id="5" creationId="{967F998C-D732-4BA1-8AB5-4632101D27D7}"/>
          </ac:spMkLst>
        </pc:spChg>
      </pc:sldChg>
      <pc:sldChg chg="modSp del mod modClrScheme chgLayout">
        <pc:chgData name="Robert Podschwadt" userId="897c409d-e2d1-47c7-b6b0-9cf67511ecd8" providerId="ADAL" clId="{70CF427D-CB6D-4381-846C-0C8459CCCC08}" dt="2019-10-24T22:16:25.510" v="4381" actId="47"/>
        <pc:sldMkLst>
          <pc:docMk/>
          <pc:sldMk cId="2445934972" sldId="270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45934972" sldId="270"/>
            <ac:spMk id="2" creationId="{6C020DF8-A8F2-40DB-BB92-D1C519F5F5FE}"/>
          </ac:spMkLst>
        </pc:spChg>
        <pc:spChg chg="mod ord">
          <ac:chgData name="Robert Podschwadt" userId="897c409d-e2d1-47c7-b6b0-9cf67511ecd8" providerId="ADAL" clId="{70CF427D-CB6D-4381-846C-0C8459CCCC08}" dt="2019-10-24T22:11:05.361" v="3934" actId="21"/>
          <ac:spMkLst>
            <pc:docMk/>
            <pc:sldMk cId="2445934972" sldId="270"/>
            <ac:spMk id="3" creationId="{D9D2D332-9210-46C4-AEA4-FF083DFBF632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45934972" sldId="270"/>
            <ac:spMk id="4" creationId="{9E9BC8A4-2F24-4656-AA35-E755AE4AF6F0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445934972" sldId="270"/>
            <ac:spMk id="5" creationId="{B29F387F-0003-42FE-A884-81889A21B2FB}"/>
          </ac:spMkLst>
        </pc:spChg>
      </pc:sldChg>
      <pc:sldChg chg="modSp mod modClrScheme chgLayout">
        <pc:chgData name="Robert Podschwadt" userId="897c409d-e2d1-47c7-b6b0-9cf67511ecd8" providerId="ADAL" clId="{70CF427D-CB6D-4381-846C-0C8459CCCC08}" dt="2019-10-25T12:34:18.172" v="4605"/>
        <pc:sldMkLst>
          <pc:docMk/>
          <pc:sldMk cId="2679684013" sldId="271"/>
        </pc:sldMkLst>
        <pc:spChg chg="mod ord">
          <ac:chgData name="Robert Podschwadt" userId="897c409d-e2d1-47c7-b6b0-9cf67511ecd8" providerId="ADAL" clId="{70CF427D-CB6D-4381-846C-0C8459CCCC08}" dt="2019-10-24T22:12:36.854" v="4080" actId="20577"/>
          <ac:spMkLst>
            <pc:docMk/>
            <pc:sldMk cId="2679684013" sldId="271"/>
            <ac:spMk id="2" creationId="{AE9CE26B-2829-423C-BE2D-E3636D2117E7}"/>
          </ac:spMkLst>
        </pc:spChg>
        <pc:spChg chg="mod ord">
          <ac:chgData name="Robert Podschwadt" userId="897c409d-e2d1-47c7-b6b0-9cf67511ecd8" providerId="ADAL" clId="{70CF427D-CB6D-4381-846C-0C8459CCCC08}" dt="2019-10-24T22:17:15.067" v="4418" actId="20577"/>
          <ac:spMkLst>
            <pc:docMk/>
            <pc:sldMk cId="2679684013" sldId="271"/>
            <ac:spMk id="3" creationId="{1D52EF95-7877-4F43-8AB8-E80325E64D04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679684013" sldId="271"/>
            <ac:spMk id="4" creationId="{039697DF-8D3C-4BD6-8BFE-8352F54773A2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679684013" sldId="271"/>
            <ac:spMk id="5" creationId="{B7F99535-ACC4-4CE8-BDCC-FE97C3099044}"/>
          </ac:spMkLst>
        </pc:spChg>
        <pc:graphicFrameChg chg="mod modGraphic">
          <ac:chgData name="Robert Podschwadt" userId="897c409d-e2d1-47c7-b6b0-9cf67511ecd8" providerId="ADAL" clId="{70CF427D-CB6D-4381-846C-0C8459CCCC08}" dt="2019-10-25T12:34:18.172" v="4605"/>
          <ac:graphicFrameMkLst>
            <pc:docMk/>
            <pc:sldMk cId="2679684013" sldId="271"/>
            <ac:graphicFrameMk id="6" creationId="{81DF2F28-D079-4C0C-9730-94A00108AF73}"/>
          </ac:graphicFrameMkLst>
        </pc:graphicFrameChg>
      </pc:sldChg>
      <pc:sldChg chg="modSp mod modClrScheme chgLayout">
        <pc:chgData name="Robert Podschwadt" userId="897c409d-e2d1-47c7-b6b0-9cf67511ecd8" providerId="ADAL" clId="{70CF427D-CB6D-4381-846C-0C8459CCCC08}" dt="2019-10-24T22:23:22.773" v="4549" actId="20577"/>
        <pc:sldMkLst>
          <pc:docMk/>
          <pc:sldMk cId="2582771569" sldId="272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582771569" sldId="272"/>
            <ac:spMk id="2" creationId="{9D387005-C837-42F6-90D7-0BD74AC4C863}"/>
          </ac:spMkLst>
        </pc:spChg>
        <pc:spChg chg="mod ord">
          <ac:chgData name="Robert Podschwadt" userId="897c409d-e2d1-47c7-b6b0-9cf67511ecd8" providerId="ADAL" clId="{70CF427D-CB6D-4381-846C-0C8459CCCC08}" dt="2019-10-24T22:23:22.773" v="4549" actId="20577"/>
          <ac:spMkLst>
            <pc:docMk/>
            <pc:sldMk cId="2582771569" sldId="272"/>
            <ac:spMk id="3" creationId="{DCC4062E-4B05-41D2-ACDD-2DB58012FE55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582771569" sldId="272"/>
            <ac:spMk id="4" creationId="{3D36AB3E-CF6E-4E5B-AA59-9D2A79724B73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2582771569" sldId="272"/>
            <ac:spMk id="5" creationId="{7E685500-378E-4297-AEE5-9D810469DD01}"/>
          </ac:spMkLst>
        </pc:spChg>
      </pc:sldChg>
      <pc:sldChg chg="modSp mod modClrScheme chgLayout">
        <pc:chgData name="Robert Podschwadt" userId="897c409d-e2d1-47c7-b6b0-9cf67511ecd8" providerId="ADAL" clId="{70CF427D-CB6D-4381-846C-0C8459CCCC08}" dt="2019-10-24T15:40:59.762" v="1152" actId="207"/>
        <pc:sldMkLst>
          <pc:docMk/>
          <pc:sldMk cId="2570302783" sldId="273"/>
        </pc:sldMkLst>
        <pc:spChg chg="mod ord">
          <ac:chgData name="Robert Podschwadt" userId="897c409d-e2d1-47c7-b6b0-9cf67511ecd8" providerId="ADAL" clId="{70CF427D-CB6D-4381-846C-0C8459CCCC08}" dt="2019-10-24T15:40:49.452" v="1151" actId="700"/>
          <ac:spMkLst>
            <pc:docMk/>
            <pc:sldMk cId="2570302783" sldId="273"/>
            <ac:spMk id="4" creationId="{92988060-F811-4D2B-B48E-C7A2A173C7ED}"/>
          </ac:spMkLst>
        </pc:spChg>
        <pc:spChg chg="mod ord">
          <ac:chgData name="Robert Podschwadt" userId="897c409d-e2d1-47c7-b6b0-9cf67511ecd8" providerId="ADAL" clId="{70CF427D-CB6D-4381-846C-0C8459CCCC08}" dt="2019-10-24T15:40:49.452" v="1151" actId="700"/>
          <ac:spMkLst>
            <pc:docMk/>
            <pc:sldMk cId="2570302783" sldId="273"/>
            <ac:spMk id="5" creationId="{C9536710-FAF5-4A2A-B616-6FED270BB1C6}"/>
          </ac:spMkLst>
        </pc:spChg>
        <pc:spChg chg="mod ord">
          <ac:chgData name="Robert Podschwadt" userId="897c409d-e2d1-47c7-b6b0-9cf67511ecd8" providerId="ADAL" clId="{70CF427D-CB6D-4381-846C-0C8459CCCC08}" dt="2019-10-24T15:40:49.452" v="1151" actId="700"/>
          <ac:spMkLst>
            <pc:docMk/>
            <pc:sldMk cId="2570302783" sldId="273"/>
            <ac:spMk id="6" creationId="{8B0DB59B-FCF0-4B6C-9E53-4DD0C4EF7FCE}"/>
          </ac:spMkLst>
        </pc:spChg>
        <pc:spChg chg="mod ord">
          <ac:chgData name="Robert Podschwadt" userId="897c409d-e2d1-47c7-b6b0-9cf67511ecd8" providerId="ADAL" clId="{70CF427D-CB6D-4381-846C-0C8459CCCC08}" dt="2019-10-24T15:40:59.762" v="1152" actId="207"/>
          <ac:spMkLst>
            <pc:docMk/>
            <pc:sldMk cId="2570302783" sldId="273"/>
            <ac:spMk id="7" creationId="{B491CA4A-963E-4FDC-8A97-022A46E8BBF4}"/>
          </ac:spMkLst>
        </pc:spChg>
      </pc:sldChg>
      <pc:sldChg chg="addSp delSp modSp add mod ord modClrScheme modAnim chgLayout">
        <pc:chgData name="Robert Podschwadt" userId="897c409d-e2d1-47c7-b6b0-9cf67511ecd8" providerId="ADAL" clId="{70CF427D-CB6D-4381-846C-0C8459CCCC08}" dt="2019-10-24T15:42:31.634" v="1160"/>
        <pc:sldMkLst>
          <pc:docMk/>
          <pc:sldMk cId="3922090329" sldId="274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922090329" sldId="274"/>
            <ac:spMk id="2" creationId="{937C5B64-6D75-4917-B345-3B43A218B2DF}"/>
          </ac:spMkLst>
        </pc:spChg>
        <pc:spChg chg="del">
          <ac:chgData name="Robert Podschwadt" userId="897c409d-e2d1-47c7-b6b0-9cf67511ecd8" providerId="ADAL" clId="{70CF427D-CB6D-4381-846C-0C8459CCCC08}" dt="2019-10-23T19:42:10.814" v="49" actId="478"/>
          <ac:spMkLst>
            <pc:docMk/>
            <pc:sldMk cId="3922090329" sldId="274"/>
            <ac:spMk id="3" creationId="{32823021-81F7-457D-A0CB-D276E57EC4B0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922090329" sldId="274"/>
            <ac:spMk id="4" creationId="{E59970B2-19A5-4E25-9490-E19327473F29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3922090329" sldId="274"/>
            <ac:spMk id="5" creationId="{FCBEF948-C99B-4E90-99BA-94750BF15B87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6" creationId="{137E0E6B-39D6-4510-B8A0-43E85CF22ACA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7" creationId="{AEFCD585-872A-4C2B-BCC9-C23A28176C5D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8" creationId="{FAAFBE47-ECDA-494B-9553-3747AB7A0572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9" creationId="{C2792272-57AA-4A1F-A941-51BF0C327557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10" creationId="{05D8772C-CBB4-4E92-9367-A57D480364AC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11" creationId="{6E111AF3-596B-4C81-A77A-D60494772D2C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12" creationId="{F0C6F93A-8B40-4B77-BE4A-FC500CA1A06D}"/>
          </ac:spMkLst>
        </pc:spChg>
        <pc:spChg chg="add mod">
          <ac:chgData name="Robert Podschwadt" userId="897c409d-e2d1-47c7-b6b0-9cf67511ecd8" providerId="ADAL" clId="{70CF427D-CB6D-4381-846C-0C8459CCCC08}" dt="2019-10-23T19:38:33.476" v="8" actId="571"/>
          <ac:spMkLst>
            <pc:docMk/>
            <pc:sldMk cId="3922090329" sldId="274"/>
            <ac:spMk id="13" creationId="{4BF10945-9CEA-4C0E-98DB-A23A32537E5F}"/>
          </ac:spMkLst>
        </pc:spChg>
        <pc:spChg chg="add mod">
          <ac:chgData name="Robert Podschwadt" userId="897c409d-e2d1-47c7-b6b0-9cf67511ecd8" providerId="ADAL" clId="{70CF427D-CB6D-4381-846C-0C8459CCCC08}" dt="2019-10-23T19:38:33.476" v="8" actId="571"/>
          <ac:spMkLst>
            <pc:docMk/>
            <pc:sldMk cId="3922090329" sldId="274"/>
            <ac:spMk id="14" creationId="{EA9810C9-51B9-4037-A116-905619974A31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15" creationId="{898ADEFC-A9CD-49B3-AE31-7ADAE5179EAA}"/>
          </ac:spMkLst>
        </pc:spChg>
        <pc:spChg chg="add mod">
          <ac:chgData name="Robert Podschwadt" userId="897c409d-e2d1-47c7-b6b0-9cf67511ecd8" providerId="ADAL" clId="{70CF427D-CB6D-4381-846C-0C8459CCCC08}" dt="2019-10-23T19:45:36.143" v="84" actId="164"/>
          <ac:spMkLst>
            <pc:docMk/>
            <pc:sldMk cId="3922090329" sldId="274"/>
            <ac:spMk id="16" creationId="{D042176F-625D-4D5A-91D0-E592FD836AA2}"/>
          </ac:spMkLst>
        </pc:spChg>
        <pc:spChg chg="add mod">
          <ac:chgData name="Robert Podschwadt" userId="897c409d-e2d1-47c7-b6b0-9cf67511ecd8" providerId="ADAL" clId="{70CF427D-CB6D-4381-846C-0C8459CCCC08}" dt="2019-10-23T19:58:12.651" v="184" actId="27636"/>
          <ac:spMkLst>
            <pc:docMk/>
            <pc:sldMk cId="3922090329" sldId="274"/>
            <ac:spMk id="39" creationId="{5F2F2DB0-B401-4C98-8E2C-8577809601A4}"/>
          </ac:spMkLst>
        </pc:spChg>
        <pc:spChg chg="add mod">
          <ac:chgData name="Robert Podschwadt" userId="897c409d-e2d1-47c7-b6b0-9cf67511ecd8" providerId="ADAL" clId="{70CF427D-CB6D-4381-846C-0C8459CCCC08}" dt="2019-10-23T19:57:59.295" v="179" actId="14100"/>
          <ac:spMkLst>
            <pc:docMk/>
            <pc:sldMk cId="3922090329" sldId="274"/>
            <ac:spMk id="43" creationId="{869ACE77-6C49-4249-888B-DC518D8E5FA0}"/>
          </ac:spMkLst>
        </pc:spChg>
        <pc:spChg chg="add mod">
          <ac:chgData name="Robert Podschwadt" userId="897c409d-e2d1-47c7-b6b0-9cf67511ecd8" providerId="ADAL" clId="{70CF427D-CB6D-4381-846C-0C8459CCCC08}" dt="2019-10-23T19:59:25.456" v="205" actId="1076"/>
          <ac:spMkLst>
            <pc:docMk/>
            <pc:sldMk cId="3922090329" sldId="274"/>
            <ac:spMk id="94" creationId="{216E9073-AC18-44CB-BA4E-D9CAB83F3EFD}"/>
          </ac:spMkLst>
        </pc:spChg>
        <pc:spChg chg="add del mod ord">
          <ac:chgData name="Robert Podschwadt" userId="897c409d-e2d1-47c7-b6b0-9cf67511ecd8" providerId="ADAL" clId="{70CF427D-CB6D-4381-846C-0C8459CCCC08}" dt="2019-10-24T15:34:44.976" v="1129" actId="478"/>
          <ac:spMkLst>
            <pc:docMk/>
            <pc:sldMk cId="3922090329" sldId="274"/>
            <ac:spMk id="99" creationId="{B127CE31-6F88-4F69-BDFB-B2C508AFD396}"/>
          </ac:spMkLst>
        </pc:spChg>
        <pc:spChg chg="add mod">
          <ac:chgData name="Robert Podschwadt" userId="897c409d-e2d1-47c7-b6b0-9cf67511ecd8" providerId="ADAL" clId="{70CF427D-CB6D-4381-846C-0C8459CCCC08}" dt="2019-10-23T20:00:30.420" v="260" actId="1076"/>
          <ac:spMkLst>
            <pc:docMk/>
            <pc:sldMk cId="3922090329" sldId="274"/>
            <ac:spMk id="100" creationId="{1B509AF7-54AD-4D1E-88AE-30E4EF624E2C}"/>
          </ac:spMkLst>
        </pc:spChg>
        <pc:spChg chg="add mod">
          <ac:chgData name="Robert Podschwadt" userId="897c409d-e2d1-47c7-b6b0-9cf67511ecd8" providerId="ADAL" clId="{70CF427D-CB6D-4381-846C-0C8459CCCC08}" dt="2019-10-23T20:00:23.562" v="259" actId="20577"/>
          <ac:spMkLst>
            <pc:docMk/>
            <pc:sldMk cId="3922090329" sldId="274"/>
            <ac:spMk id="101" creationId="{7CB23274-9E24-44E8-B699-3729026CAE24}"/>
          </ac:spMkLst>
        </pc:spChg>
        <pc:spChg chg="add del mod">
          <ac:chgData name="Robert Podschwadt" userId="897c409d-e2d1-47c7-b6b0-9cf67511ecd8" providerId="ADAL" clId="{70CF427D-CB6D-4381-846C-0C8459CCCC08}" dt="2019-10-23T19:59:56.517" v="212" actId="478"/>
          <ac:spMkLst>
            <pc:docMk/>
            <pc:sldMk cId="3922090329" sldId="274"/>
            <ac:spMk id="102" creationId="{6C4B75CE-685D-445B-A762-2E4BA6F5E29E}"/>
          </ac:spMkLst>
        </pc:spChg>
        <pc:spChg chg="add mod">
          <ac:chgData name="Robert Podschwadt" userId="897c409d-e2d1-47c7-b6b0-9cf67511ecd8" providerId="ADAL" clId="{70CF427D-CB6D-4381-846C-0C8459CCCC08}" dt="2019-10-23T20:01:36.515" v="331" actId="1076"/>
          <ac:spMkLst>
            <pc:docMk/>
            <pc:sldMk cId="3922090329" sldId="274"/>
            <ac:spMk id="103" creationId="{6A63A369-66D7-433D-9AFC-D51D4F5DC554}"/>
          </ac:spMkLst>
        </pc:spChg>
        <pc:spChg chg="add mod">
          <ac:chgData name="Robert Podschwadt" userId="897c409d-e2d1-47c7-b6b0-9cf67511ecd8" providerId="ADAL" clId="{70CF427D-CB6D-4381-846C-0C8459CCCC08}" dt="2019-10-23T20:01:17.529" v="329" actId="1076"/>
          <ac:spMkLst>
            <pc:docMk/>
            <pc:sldMk cId="3922090329" sldId="274"/>
            <ac:spMk id="104" creationId="{1D7E33AC-5C2B-41A6-922C-3FDE9F12124B}"/>
          </ac:spMkLst>
        </pc:spChg>
        <pc:grpChg chg="add mod">
          <ac:chgData name="Robert Podschwadt" userId="897c409d-e2d1-47c7-b6b0-9cf67511ecd8" providerId="ADAL" clId="{70CF427D-CB6D-4381-846C-0C8459CCCC08}" dt="2019-10-23T19:43:47.808" v="71" actId="164"/>
          <ac:grpSpMkLst>
            <pc:docMk/>
            <pc:sldMk cId="3922090329" sldId="274"/>
            <ac:grpSpMk id="75" creationId="{9F29540B-CDAD-45BB-A8E8-32610654D787}"/>
          </ac:grpSpMkLst>
        </pc:grpChg>
        <pc:grpChg chg="add mod">
          <ac:chgData name="Robert Podschwadt" userId="897c409d-e2d1-47c7-b6b0-9cf67511ecd8" providerId="ADAL" clId="{70CF427D-CB6D-4381-846C-0C8459CCCC08}" dt="2019-10-23T19:53:29.657" v="128" actId="1076"/>
          <ac:grpSpMkLst>
            <pc:docMk/>
            <pc:sldMk cId="3922090329" sldId="274"/>
            <ac:grpSpMk id="83" creationId="{D174A412-F9F8-4798-A35D-59F03A9447D3}"/>
          </ac:grpSpMkLst>
        </pc:grpChg>
        <pc:graphicFrameChg chg="add mod modGraphic">
          <ac:chgData name="Robert Podschwadt" userId="897c409d-e2d1-47c7-b6b0-9cf67511ecd8" providerId="ADAL" clId="{70CF427D-CB6D-4381-846C-0C8459CCCC08}" dt="2019-10-23T19:53:36.566" v="129" actId="1076"/>
          <ac:graphicFrameMkLst>
            <pc:docMk/>
            <pc:sldMk cId="3922090329" sldId="274"/>
            <ac:graphicFrameMk id="86" creationId="{E2844CE5-F06E-40FB-9CB0-C901F5F8132F}"/>
          </ac:graphicFrameMkLst>
        </pc:graphicFrameChg>
        <pc:picChg chg="add mod">
          <ac:chgData name="Robert Podschwadt" userId="897c409d-e2d1-47c7-b6b0-9cf67511ecd8" providerId="ADAL" clId="{70CF427D-CB6D-4381-846C-0C8459CCCC08}" dt="2019-10-23T19:56:04.764" v="145" actId="1076"/>
          <ac:picMkLst>
            <pc:docMk/>
            <pc:sldMk cId="3922090329" sldId="274"/>
            <ac:picMk id="85" creationId="{59A43C74-924A-463D-8C7E-E9DC0DFCE7F3}"/>
          </ac:picMkLst>
        </pc:picChg>
        <pc:picChg chg="add mod">
          <ac:chgData name="Robert Podschwadt" userId="897c409d-e2d1-47c7-b6b0-9cf67511ecd8" providerId="ADAL" clId="{70CF427D-CB6D-4381-846C-0C8459CCCC08}" dt="2019-10-23T19:53:24.154" v="127" actId="1076"/>
          <ac:picMkLst>
            <pc:docMk/>
            <pc:sldMk cId="3922090329" sldId="274"/>
            <ac:picMk id="89" creationId="{BA88811F-2489-4BF3-AFBF-B140BBD618C4}"/>
          </ac:picMkLst>
        </pc:picChg>
        <pc:picChg chg="add mod">
          <ac:chgData name="Robert Podschwadt" userId="897c409d-e2d1-47c7-b6b0-9cf67511ecd8" providerId="ADAL" clId="{70CF427D-CB6D-4381-846C-0C8459CCCC08}" dt="2019-10-23T19:53:24.154" v="127" actId="1076"/>
          <ac:picMkLst>
            <pc:docMk/>
            <pc:sldMk cId="3922090329" sldId="274"/>
            <ac:picMk id="91" creationId="{7983595D-D74F-4509-AA06-F60177034991}"/>
          </ac:picMkLst>
        </pc:picChg>
        <pc:picChg chg="add mod">
          <ac:chgData name="Robert Podschwadt" userId="897c409d-e2d1-47c7-b6b0-9cf67511ecd8" providerId="ADAL" clId="{70CF427D-CB6D-4381-846C-0C8459CCCC08}" dt="2019-10-23T19:55:14.980" v="144" actId="1076"/>
          <ac:picMkLst>
            <pc:docMk/>
            <pc:sldMk cId="3922090329" sldId="274"/>
            <ac:picMk id="93" creationId="{52D9EDB2-1DB9-4855-A9D1-E38994C80435}"/>
          </ac:picMkLst>
        </pc:picChg>
        <pc:picChg chg="add mod">
          <ac:chgData name="Robert Podschwadt" userId="897c409d-e2d1-47c7-b6b0-9cf67511ecd8" providerId="ADAL" clId="{70CF427D-CB6D-4381-846C-0C8459CCCC08}" dt="2019-10-23T19:54:45.438" v="136" actId="571"/>
          <ac:picMkLst>
            <pc:docMk/>
            <pc:sldMk cId="3922090329" sldId="274"/>
            <ac:picMk id="95" creationId="{89F28C5C-5D68-40B1-BC41-E3F8F56213D4}"/>
          </ac:picMkLst>
        </pc:picChg>
        <pc:picChg chg="add mod">
          <ac:chgData name="Robert Podschwadt" userId="897c409d-e2d1-47c7-b6b0-9cf67511ecd8" providerId="ADAL" clId="{70CF427D-CB6D-4381-846C-0C8459CCCC08}" dt="2019-10-23T19:54:47.743" v="137" actId="571"/>
          <ac:picMkLst>
            <pc:docMk/>
            <pc:sldMk cId="3922090329" sldId="274"/>
            <ac:picMk id="96" creationId="{B46FF1E5-F537-4761-AA73-8B734D788C5E}"/>
          </ac:picMkLst>
        </pc:picChg>
        <pc:picChg chg="add mod">
          <ac:chgData name="Robert Podschwadt" userId="897c409d-e2d1-47c7-b6b0-9cf67511ecd8" providerId="ADAL" clId="{70CF427D-CB6D-4381-846C-0C8459CCCC08}" dt="2019-10-23T19:56:13.032" v="146" actId="1076"/>
          <ac:picMkLst>
            <pc:docMk/>
            <pc:sldMk cId="3922090329" sldId="274"/>
            <ac:picMk id="97" creationId="{03F209F6-BD0C-4DC8-A257-FA7BEDEFE0E0}"/>
          </ac:picMkLst>
        </pc:picChg>
        <pc:picChg chg="add mod">
          <ac:chgData name="Robert Podschwadt" userId="897c409d-e2d1-47c7-b6b0-9cf67511ecd8" providerId="ADAL" clId="{70CF427D-CB6D-4381-846C-0C8459CCCC08}" dt="2019-10-23T19:54:55.863" v="140" actId="571"/>
          <ac:picMkLst>
            <pc:docMk/>
            <pc:sldMk cId="3922090329" sldId="274"/>
            <ac:picMk id="98" creationId="{29826059-2E88-448D-85C6-1AAFA0C16DC9}"/>
          </ac:picMkLst>
        </pc:picChg>
        <pc:picChg chg="add mod">
          <ac:chgData name="Robert Podschwadt" userId="897c409d-e2d1-47c7-b6b0-9cf67511ecd8" providerId="ADAL" clId="{70CF427D-CB6D-4381-846C-0C8459CCCC08}" dt="2019-10-23T19:53:44.918" v="131" actId="1076"/>
          <ac:picMkLst>
            <pc:docMk/>
            <pc:sldMk cId="3922090329" sldId="274"/>
            <ac:picMk id="1026" creationId="{ABF64263-C02F-45B3-AA00-00D17A3E9DB6}"/>
          </ac:picMkLst>
        </pc:pic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18" creationId="{FF0FA3FE-4FF6-4065-AB68-2875CBFB7C6C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20" creationId="{095B4D13-691D-4B8E-8EE3-EADC42908E33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21" creationId="{2AFF530A-CBC3-4962-BD1E-E8BE415054A7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24" creationId="{9BB7809D-EE53-4C3E-9850-815F63D790E9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27" creationId="{003382B6-ED7F-43CA-8151-58E148FC74AE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30" creationId="{E66631E5-94DE-486D-9953-1BC7DDC7FD69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33" creationId="{F0760692-BD6A-4501-AA00-6BA83587A4A6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35" creationId="{0EB153FF-F6CA-4808-B31F-C583931DC25F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40" creationId="{3BDAC6AC-C594-442F-A586-DA766DCB192F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44" creationId="{FE52D2E9-D039-4FD8-B76C-AD288D9D9E63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47" creationId="{1511F0EB-B82C-4215-9768-D82DCAC37250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50" creationId="{920DAA55-44DC-4407-8DB9-2B1DA6F0D182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53" creationId="{93E6F9CD-CB4B-485C-80AB-44FFF0DA1DBC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56" creationId="{9EE574DF-1FF2-484A-9168-4DC06F245E82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57" creationId="{AD89443C-F352-462D-B6C3-C96BF33D25A3}"/>
          </ac:cxnSpMkLst>
        </pc:cxnChg>
        <pc:cxnChg chg="add del mod">
          <ac:chgData name="Robert Podschwadt" userId="897c409d-e2d1-47c7-b6b0-9cf67511ecd8" providerId="ADAL" clId="{70CF427D-CB6D-4381-846C-0C8459CCCC08}" dt="2019-10-23T19:43:28.068" v="69" actId="478"/>
          <ac:cxnSpMkLst>
            <pc:docMk/>
            <pc:sldMk cId="3922090329" sldId="274"/>
            <ac:cxnSpMk id="60" creationId="{88A46EB7-BA1C-498B-AF71-8B52A47A433B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61" creationId="{DC1E0254-8EAF-4B1D-A5B5-6707B311B3F9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66" creationId="{ECD28E51-9797-40D4-9AC4-5C252CE6ACB5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67" creationId="{C242C9F3-1B13-482B-97B1-B8DEE9995B5A}"/>
          </ac:cxnSpMkLst>
        </pc:cxnChg>
        <pc:cxnChg chg="add mod">
          <ac:chgData name="Robert Podschwadt" userId="897c409d-e2d1-47c7-b6b0-9cf67511ecd8" providerId="ADAL" clId="{70CF427D-CB6D-4381-846C-0C8459CCCC08}" dt="2019-10-23T19:45:36.143" v="84" actId="164"/>
          <ac:cxnSpMkLst>
            <pc:docMk/>
            <pc:sldMk cId="3922090329" sldId="274"/>
            <ac:cxnSpMk id="72" creationId="{E6402461-C05C-4EDB-B706-93CF66F5F9CB}"/>
          </ac:cxnSpMkLst>
        </pc:cxnChg>
      </pc:sldChg>
      <pc:sldChg chg="modSp add mod modClrScheme chgLayout">
        <pc:chgData name="Robert Podschwadt" userId="897c409d-e2d1-47c7-b6b0-9cf67511ecd8" providerId="ADAL" clId="{70CF427D-CB6D-4381-846C-0C8459CCCC08}" dt="2019-10-24T22:23:40.379" v="4550" actId="255"/>
        <pc:sldMkLst>
          <pc:docMk/>
          <pc:sldMk cId="4179169858" sldId="275"/>
        </pc:sldMkLst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4179169858" sldId="275"/>
            <ac:spMk id="2" creationId="{BC00BBC1-AF57-4DBF-B52C-18584CA1C9B2}"/>
          </ac:spMkLst>
        </pc:spChg>
        <pc:spChg chg="mod ord">
          <ac:chgData name="Robert Podschwadt" userId="897c409d-e2d1-47c7-b6b0-9cf67511ecd8" providerId="ADAL" clId="{70CF427D-CB6D-4381-846C-0C8459CCCC08}" dt="2019-10-24T22:23:40.379" v="4550" actId="255"/>
          <ac:spMkLst>
            <pc:docMk/>
            <pc:sldMk cId="4179169858" sldId="275"/>
            <ac:spMk id="3" creationId="{EA59BD5A-389E-4DBA-9234-3D31C5EBF112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4179169858" sldId="275"/>
            <ac:spMk id="4" creationId="{4F5F2606-CF0F-4A65-BD16-D120F2F305FD}"/>
          </ac:spMkLst>
        </pc:spChg>
        <pc:spChg chg="mod ord">
          <ac:chgData name="Robert Podschwadt" userId="897c409d-e2d1-47c7-b6b0-9cf67511ecd8" providerId="ADAL" clId="{70CF427D-CB6D-4381-846C-0C8459CCCC08}" dt="2019-10-24T15:31:06.736" v="1098" actId="700"/>
          <ac:spMkLst>
            <pc:docMk/>
            <pc:sldMk cId="4179169858" sldId="275"/>
            <ac:spMk id="5" creationId="{4096772D-1934-43A3-91BB-4DDB164ADF75}"/>
          </ac:spMkLst>
        </pc:spChg>
      </pc:sldChg>
      <pc:sldChg chg="addSp delSp modSp add modAnim">
        <pc:chgData name="Robert Podschwadt" userId="897c409d-e2d1-47c7-b6b0-9cf67511ecd8" providerId="ADAL" clId="{70CF427D-CB6D-4381-846C-0C8459CCCC08}" dt="2019-10-24T16:11:24.384" v="1416"/>
        <pc:sldMkLst>
          <pc:docMk/>
          <pc:sldMk cId="852842064" sldId="276"/>
        </pc:sldMkLst>
        <pc:spChg chg="mod">
          <ac:chgData name="Robert Podschwadt" userId="897c409d-e2d1-47c7-b6b0-9cf67511ecd8" providerId="ADAL" clId="{70CF427D-CB6D-4381-846C-0C8459CCCC08}" dt="2019-10-24T16:06:14.383" v="1401" actId="20577"/>
          <ac:spMkLst>
            <pc:docMk/>
            <pc:sldMk cId="852842064" sldId="276"/>
            <ac:spMk id="2" creationId="{937C5B64-6D75-4917-B345-3B43A218B2DF}"/>
          </ac:spMkLst>
        </pc:spChg>
        <pc:spChg chg="add del mod">
          <ac:chgData name="Robert Podschwadt" userId="897c409d-e2d1-47c7-b6b0-9cf67511ecd8" providerId="ADAL" clId="{70CF427D-CB6D-4381-846C-0C8459CCCC08}" dt="2019-10-24T15:48:44.944" v="1195" actId="11529"/>
          <ac:spMkLst>
            <pc:docMk/>
            <pc:sldMk cId="852842064" sldId="276"/>
            <ac:spMk id="14" creationId="{7059A416-FC6B-4EEF-9BAF-1B291B77E564}"/>
          </ac:spMkLst>
        </pc:spChg>
        <pc:spChg chg="add del mod topLvl">
          <ac:chgData name="Robert Podschwadt" userId="897c409d-e2d1-47c7-b6b0-9cf67511ecd8" providerId="ADAL" clId="{70CF427D-CB6D-4381-846C-0C8459CCCC08}" dt="2019-10-24T16:00:31.953" v="1342" actId="165"/>
          <ac:spMkLst>
            <pc:docMk/>
            <pc:sldMk cId="852842064" sldId="276"/>
            <ac:spMk id="26" creationId="{3D85A2DB-AFA6-4C93-826E-FEAB5E5E7FBD}"/>
          </ac:spMkLst>
        </pc:spChg>
        <pc:spChg chg="add mod">
          <ac:chgData name="Robert Podschwadt" userId="897c409d-e2d1-47c7-b6b0-9cf67511ecd8" providerId="ADAL" clId="{70CF427D-CB6D-4381-846C-0C8459CCCC08}" dt="2019-10-24T16:10:19.211" v="1406" actId="1582"/>
          <ac:spMkLst>
            <pc:docMk/>
            <pc:sldMk cId="852842064" sldId="276"/>
            <ac:spMk id="38" creationId="{523AFEFE-09E5-4003-95D6-8CA41972570F}"/>
          </ac:spMkLst>
        </pc:spChg>
        <pc:spChg chg="add del mod">
          <ac:chgData name="Robert Podschwadt" userId="897c409d-e2d1-47c7-b6b0-9cf67511ecd8" providerId="ADAL" clId="{70CF427D-CB6D-4381-846C-0C8459CCCC08}" dt="2019-10-24T15:55:04.047" v="1285"/>
          <ac:spMkLst>
            <pc:docMk/>
            <pc:sldMk cId="852842064" sldId="276"/>
            <ac:spMk id="60" creationId="{CA0048E2-7219-4BD0-B2AC-DED6C3B67DDF}"/>
          </ac:spMkLst>
        </pc:spChg>
        <pc:spChg chg="add mod topLvl">
          <ac:chgData name="Robert Podschwadt" userId="897c409d-e2d1-47c7-b6b0-9cf67511ecd8" providerId="ADAL" clId="{70CF427D-CB6D-4381-846C-0C8459CCCC08}" dt="2019-10-24T16:05:17.271" v="1398" actId="1076"/>
          <ac:spMkLst>
            <pc:docMk/>
            <pc:sldMk cId="852842064" sldId="276"/>
            <ac:spMk id="62" creationId="{99054B49-421C-4F81-80D2-8D4119DFADE6}"/>
          </ac:spMkLst>
        </pc:spChg>
        <pc:spChg chg="add mod topLvl">
          <ac:chgData name="Robert Podschwadt" userId="897c409d-e2d1-47c7-b6b0-9cf67511ecd8" providerId="ADAL" clId="{70CF427D-CB6D-4381-846C-0C8459CCCC08}" dt="2019-10-24T16:05:22.639" v="1399" actId="1076"/>
          <ac:spMkLst>
            <pc:docMk/>
            <pc:sldMk cId="852842064" sldId="276"/>
            <ac:spMk id="63" creationId="{F59D5D38-2649-49EC-85E6-53845C60A6C2}"/>
          </ac:spMkLst>
        </pc:spChg>
        <pc:spChg chg="add mod">
          <ac:chgData name="Robert Podschwadt" userId="897c409d-e2d1-47c7-b6b0-9cf67511ecd8" providerId="ADAL" clId="{70CF427D-CB6D-4381-846C-0C8459CCCC08}" dt="2019-10-24T16:02:22.700" v="1388" actId="20577"/>
          <ac:spMkLst>
            <pc:docMk/>
            <pc:sldMk cId="852842064" sldId="276"/>
            <ac:spMk id="70" creationId="{A9E32D47-F4A5-48E2-B844-9246C038D895}"/>
          </ac:spMkLst>
        </pc:spChg>
        <pc:spChg chg="add mod">
          <ac:chgData name="Robert Podschwadt" userId="897c409d-e2d1-47c7-b6b0-9cf67511ecd8" providerId="ADAL" clId="{70CF427D-CB6D-4381-846C-0C8459CCCC08}" dt="2019-10-24T16:10:29.022" v="1407" actId="571"/>
          <ac:spMkLst>
            <pc:docMk/>
            <pc:sldMk cId="852842064" sldId="276"/>
            <ac:spMk id="73" creationId="{A2CB7621-4304-4046-B4AA-80FD969C9456}"/>
          </ac:spMkLst>
        </pc:spChg>
        <pc:spChg chg="mod">
          <ac:chgData name="Robert Podschwadt" userId="897c409d-e2d1-47c7-b6b0-9cf67511ecd8" providerId="ADAL" clId="{70CF427D-CB6D-4381-846C-0C8459CCCC08}" dt="2019-10-24T15:59:22.781" v="1340" actId="1076"/>
          <ac:spMkLst>
            <pc:docMk/>
            <pc:sldMk cId="852842064" sldId="276"/>
            <ac:spMk id="94" creationId="{216E9073-AC18-44CB-BA4E-D9CAB83F3EFD}"/>
          </ac:spMkLst>
        </pc:spChg>
        <pc:grpChg chg="add mod">
          <ac:chgData name="Robert Podschwadt" userId="897c409d-e2d1-47c7-b6b0-9cf67511ecd8" providerId="ADAL" clId="{70CF427D-CB6D-4381-846C-0C8459CCCC08}" dt="2019-10-24T15:45:31.638" v="1182" actId="164"/>
          <ac:grpSpMkLst>
            <pc:docMk/>
            <pc:sldMk cId="852842064" sldId="276"/>
            <ac:grpSpMk id="3" creationId="{83C84F2B-7EEC-428D-8E6C-4EC732BA618F}"/>
          </ac:grpSpMkLst>
        </pc:grpChg>
        <pc:grpChg chg="add mod">
          <ac:chgData name="Robert Podschwadt" userId="897c409d-e2d1-47c7-b6b0-9cf67511ecd8" providerId="ADAL" clId="{70CF427D-CB6D-4381-846C-0C8459CCCC08}" dt="2019-10-24T15:45:59.210" v="1190" actId="164"/>
          <ac:grpSpMkLst>
            <pc:docMk/>
            <pc:sldMk cId="852842064" sldId="276"/>
            <ac:grpSpMk id="13" creationId="{BC7C7547-0665-4F30-8DE8-A3A4D8FFAFF4}"/>
          </ac:grpSpMkLst>
        </pc:grpChg>
        <pc:grpChg chg="add del mod">
          <ac:chgData name="Robert Podschwadt" userId="897c409d-e2d1-47c7-b6b0-9cf67511ecd8" providerId="ADAL" clId="{70CF427D-CB6D-4381-846C-0C8459CCCC08}" dt="2019-10-24T16:00:31.953" v="1342" actId="165"/>
          <ac:grpSpMkLst>
            <pc:docMk/>
            <pc:sldMk cId="852842064" sldId="276"/>
            <ac:grpSpMk id="28" creationId="{81D22EE9-4F3D-4996-B428-CEE884C8A751}"/>
          </ac:grpSpMkLst>
        </pc:grpChg>
        <pc:picChg chg="add del mod">
          <ac:chgData name="Robert Podschwadt" userId="897c409d-e2d1-47c7-b6b0-9cf67511ecd8" providerId="ADAL" clId="{70CF427D-CB6D-4381-846C-0C8459CCCC08}" dt="2019-10-24T15:49:42.832" v="1205" actId="931"/>
          <ac:picMkLst>
            <pc:docMk/>
            <pc:sldMk cId="852842064" sldId="276"/>
            <ac:picMk id="19" creationId="{A857F523-F490-44B1-85E7-9A7EA17C1C6C}"/>
          </ac:picMkLst>
        </pc:picChg>
        <pc:picChg chg="add mod">
          <ac:chgData name="Robert Podschwadt" userId="897c409d-e2d1-47c7-b6b0-9cf67511ecd8" providerId="ADAL" clId="{70CF427D-CB6D-4381-846C-0C8459CCCC08}" dt="2019-10-24T15:45:59.210" v="1190" actId="164"/>
          <ac:picMkLst>
            <pc:docMk/>
            <pc:sldMk cId="852842064" sldId="276"/>
            <ac:picMk id="51" creationId="{602657F6-0B07-4DE3-9B51-F45BFBCBFFFA}"/>
          </ac:picMkLst>
        </pc:picChg>
        <pc:picChg chg="mod">
          <ac:chgData name="Robert Podschwadt" userId="897c409d-e2d1-47c7-b6b0-9cf67511ecd8" providerId="ADAL" clId="{70CF427D-CB6D-4381-846C-0C8459CCCC08}" dt="2019-10-24T15:47:55.916" v="1191" actId="1076"/>
          <ac:picMkLst>
            <pc:docMk/>
            <pc:sldMk cId="852842064" sldId="276"/>
            <ac:picMk id="89" creationId="{BA88811F-2489-4BF3-AFBF-B140BBD618C4}"/>
          </ac:picMkLst>
        </pc:picChg>
        <pc:picChg chg="mod">
          <ac:chgData name="Robert Podschwadt" userId="897c409d-e2d1-47c7-b6b0-9cf67511ecd8" providerId="ADAL" clId="{70CF427D-CB6D-4381-846C-0C8459CCCC08}" dt="2019-10-24T16:01:55.077" v="1350" actId="1076"/>
          <ac:picMkLst>
            <pc:docMk/>
            <pc:sldMk cId="852842064" sldId="276"/>
            <ac:picMk id="91" creationId="{7983595D-D74F-4509-AA06-F60177034991}"/>
          </ac:picMkLst>
        </pc:picChg>
        <pc:picChg chg="mod">
          <ac:chgData name="Robert Podschwadt" userId="897c409d-e2d1-47c7-b6b0-9cf67511ecd8" providerId="ADAL" clId="{70CF427D-CB6D-4381-846C-0C8459CCCC08}" dt="2019-10-24T15:45:59.210" v="1190" actId="164"/>
          <ac:picMkLst>
            <pc:docMk/>
            <pc:sldMk cId="852842064" sldId="276"/>
            <ac:picMk id="1026" creationId="{ABF64263-C02F-45B3-AA00-00D17A3E9DB6}"/>
          </ac:picMkLst>
        </pc:picChg>
        <pc:cxnChg chg="add mod topLvl">
          <ac:chgData name="Robert Podschwadt" userId="897c409d-e2d1-47c7-b6b0-9cf67511ecd8" providerId="ADAL" clId="{70CF427D-CB6D-4381-846C-0C8459CCCC08}" dt="2019-10-24T16:00:31.953" v="1342" actId="165"/>
          <ac:cxnSpMkLst>
            <pc:docMk/>
            <pc:sldMk cId="852842064" sldId="276"/>
            <ac:cxnSpMk id="23" creationId="{8619BA58-E694-45DE-9F8E-3BD19477FD46}"/>
          </ac:cxnSpMkLst>
        </pc:cxnChg>
        <pc:cxnChg chg="add mod topLvl">
          <ac:chgData name="Robert Podschwadt" userId="897c409d-e2d1-47c7-b6b0-9cf67511ecd8" providerId="ADAL" clId="{70CF427D-CB6D-4381-846C-0C8459CCCC08}" dt="2019-10-24T16:00:54.756" v="1344" actId="14100"/>
          <ac:cxnSpMkLst>
            <pc:docMk/>
            <pc:sldMk cId="852842064" sldId="276"/>
            <ac:cxnSpMk id="64" creationId="{3520A47E-3307-40AD-BDDF-E99373E8C4A7}"/>
          </ac:cxnSpMkLst>
        </pc:cxnChg>
      </pc:sldChg>
      <pc:sldChg chg="addSp modSp add addCm delCm">
        <pc:chgData name="Robert Podschwadt" userId="897c409d-e2d1-47c7-b6b0-9cf67511ecd8" providerId="ADAL" clId="{70CF427D-CB6D-4381-846C-0C8459CCCC08}" dt="2019-10-24T19:17:47.719" v="2341" actId="313"/>
        <pc:sldMkLst>
          <pc:docMk/>
          <pc:sldMk cId="1641761799" sldId="277"/>
        </pc:sldMkLst>
        <pc:spChg chg="mod">
          <ac:chgData name="Robert Podschwadt" userId="897c409d-e2d1-47c7-b6b0-9cf67511ecd8" providerId="ADAL" clId="{70CF427D-CB6D-4381-846C-0C8459CCCC08}" dt="2019-10-24T19:15:40.548" v="2202" actId="20577"/>
          <ac:spMkLst>
            <pc:docMk/>
            <pc:sldMk cId="1641761799" sldId="277"/>
            <ac:spMk id="2" creationId="{563363CB-48D9-46C8-AE81-FBA0D480229A}"/>
          </ac:spMkLst>
        </pc:spChg>
        <pc:spChg chg="mod">
          <ac:chgData name="Robert Podschwadt" userId="897c409d-e2d1-47c7-b6b0-9cf67511ecd8" providerId="ADAL" clId="{70CF427D-CB6D-4381-846C-0C8459CCCC08}" dt="2019-10-24T19:17:47.719" v="2341" actId="313"/>
          <ac:spMkLst>
            <pc:docMk/>
            <pc:sldMk cId="1641761799" sldId="277"/>
            <ac:spMk id="3" creationId="{C1C9348B-D9DF-4154-8E1D-1DD6963D243B}"/>
          </ac:spMkLst>
        </pc:spChg>
        <pc:spChg chg="add mod">
          <ac:chgData name="Robert Podschwadt" userId="897c409d-e2d1-47c7-b6b0-9cf67511ecd8" providerId="ADAL" clId="{70CF427D-CB6D-4381-846C-0C8459CCCC08}" dt="2019-10-24T18:56:43.447" v="1645" actId="1076"/>
          <ac:spMkLst>
            <pc:docMk/>
            <pc:sldMk cId="1641761799" sldId="277"/>
            <ac:spMk id="6" creationId="{86EF674E-CAE0-4AD2-AE14-F579AEFD38E1}"/>
          </ac:spMkLst>
        </pc:spChg>
        <pc:spChg chg="add mod">
          <ac:chgData name="Robert Podschwadt" userId="897c409d-e2d1-47c7-b6b0-9cf67511ecd8" providerId="ADAL" clId="{70CF427D-CB6D-4381-846C-0C8459CCCC08}" dt="2019-10-24T18:50:59.861" v="1585" actId="571"/>
          <ac:spMkLst>
            <pc:docMk/>
            <pc:sldMk cId="1641761799" sldId="277"/>
            <ac:spMk id="7" creationId="{A1082852-145B-4F9B-8F36-B0DF713A103B}"/>
          </ac:spMkLst>
        </pc:spChg>
        <pc:spChg chg="add mod">
          <ac:chgData name="Robert Podschwadt" userId="897c409d-e2d1-47c7-b6b0-9cf67511ecd8" providerId="ADAL" clId="{70CF427D-CB6D-4381-846C-0C8459CCCC08}" dt="2019-10-24T18:56:37.702" v="1644" actId="1076"/>
          <ac:spMkLst>
            <pc:docMk/>
            <pc:sldMk cId="1641761799" sldId="277"/>
            <ac:spMk id="8" creationId="{2573E96E-9BC1-448F-AC90-DCA6C19C2783}"/>
          </ac:spMkLst>
        </pc:spChg>
        <pc:spChg chg="add mod">
          <ac:chgData name="Robert Podschwadt" userId="897c409d-e2d1-47c7-b6b0-9cf67511ecd8" providerId="ADAL" clId="{70CF427D-CB6D-4381-846C-0C8459CCCC08}" dt="2019-10-24T18:56:53.449" v="1646" actId="1076"/>
          <ac:spMkLst>
            <pc:docMk/>
            <pc:sldMk cId="1641761799" sldId="277"/>
            <ac:spMk id="9" creationId="{0BE0BDB8-7CC1-489D-A81C-BAE768A0D835}"/>
          </ac:spMkLst>
        </pc:spChg>
        <pc:spChg chg="add mod">
          <ac:chgData name="Robert Podschwadt" userId="897c409d-e2d1-47c7-b6b0-9cf67511ecd8" providerId="ADAL" clId="{70CF427D-CB6D-4381-846C-0C8459CCCC08}" dt="2019-10-24T18:56:32.553" v="1643" actId="1076"/>
          <ac:spMkLst>
            <pc:docMk/>
            <pc:sldMk cId="1641761799" sldId="277"/>
            <ac:spMk id="10" creationId="{7EC260AE-6449-458F-89EE-25C6484B5245}"/>
          </ac:spMkLst>
        </pc:spChg>
        <pc:spChg chg="add mod">
          <ac:chgData name="Robert Podschwadt" userId="897c409d-e2d1-47c7-b6b0-9cf67511ecd8" providerId="ADAL" clId="{70CF427D-CB6D-4381-846C-0C8459CCCC08}" dt="2019-10-24T18:51:45.265" v="1592" actId="571"/>
          <ac:spMkLst>
            <pc:docMk/>
            <pc:sldMk cId="1641761799" sldId="277"/>
            <ac:spMk id="11" creationId="{9D6BD9CE-45A7-4DAA-A187-5E591E6998CB}"/>
          </ac:spMkLst>
        </pc:spChg>
        <pc:graphicFrameChg chg="add mod modGraphic">
          <ac:chgData name="Robert Podschwadt" userId="897c409d-e2d1-47c7-b6b0-9cf67511ecd8" providerId="ADAL" clId="{70CF427D-CB6D-4381-846C-0C8459CCCC08}" dt="2019-10-24T18:54:10.915" v="1620" actId="1076"/>
          <ac:graphicFrameMkLst>
            <pc:docMk/>
            <pc:sldMk cId="1641761799" sldId="277"/>
            <ac:graphicFrameMk id="4" creationId="{F7457F5A-F04E-46A7-A389-159A7CE323C9}"/>
          </ac:graphicFrameMkLst>
        </pc:graphicFrameChg>
        <pc:cxnChg chg="add mod">
          <ac:chgData name="Robert Podschwadt" userId="897c409d-e2d1-47c7-b6b0-9cf67511ecd8" providerId="ADAL" clId="{70CF427D-CB6D-4381-846C-0C8459CCCC08}" dt="2019-10-24T18:56:43.447" v="1645" actId="1076"/>
          <ac:cxnSpMkLst>
            <pc:docMk/>
            <pc:sldMk cId="1641761799" sldId="277"/>
            <ac:cxnSpMk id="13" creationId="{4B78FF62-060C-45D7-B2C9-84BC2B399E76}"/>
          </ac:cxnSpMkLst>
        </pc:cxnChg>
        <pc:cxnChg chg="add mod">
          <ac:chgData name="Robert Podschwadt" userId="897c409d-e2d1-47c7-b6b0-9cf67511ecd8" providerId="ADAL" clId="{70CF427D-CB6D-4381-846C-0C8459CCCC08}" dt="2019-10-24T18:56:53.449" v="1646" actId="1076"/>
          <ac:cxnSpMkLst>
            <pc:docMk/>
            <pc:sldMk cId="1641761799" sldId="277"/>
            <ac:cxnSpMk id="15" creationId="{2CE16B5D-6125-40F5-90C8-875F1CB4DD0E}"/>
          </ac:cxnSpMkLst>
        </pc:cxnChg>
        <pc:cxnChg chg="add mod">
          <ac:chgData name="Robert Podschwadt" userId="897c409d-e2d1-47c7-b6b0-9cf67511ecd8" providerId="ADAL" clId="{70CF427D-CB6D-4381-846C-0C8459CCCC08}" dt="2019-10-24T18:56:32.553" v="1643" actId="1076"/>
          <ac:cxnSpMkLst>
            <pc:docMk/>
            <pc:sldMk cId="1641761799" sldId="277"/>
            <ac:cxnSpMk id="16" creationId="{2583DAE5-37F0-455D-A982-A1B1A5448B51}"/>
          </ac:cxnSpMkLst>
        </pc:cxnChg>
        <pc:cxnChg chg="add mod">
          <ac:chgData name="Robert Podschwadt" userId="897c409d-e2d1-47c7-b6b0-9cf67511ecd8" providerId="ADAL" clId="{70CF427D-CB6D-4381-846C-0C8459CCCC08}" dt="2019-10-24T18:56:37.702" v="1644" actId="1076"/>
          <ac:cxnSpMkLst>
            <pc:docMk/>
            <pc:sldMk cId="1641761799" sldId="277"/>
            <ac:cxnSpMk id="17" creationId="{A4EBFC40-8AEF-4AEC-A024-78447C805789}"/>
          </ac:cxnSpMkLst>
        </pc:cxnChg>
      </pc:sldChg>
      <pc:sldMasterChg chg="modSldLayout">
        <pc:chgData name="Robert Podschwadt" userId="897c409d-e2d1-47c7-b6b0-9cf67511ecd8" providerId="ADAL" clId="{70CF427D-CB6D-4381-846C-0C8459CCCC08}" dt="2019-10-25T12:23:39.084" v="4582" actId="478"/>
        <pc:sldMasterMkLst>
          <pc:docMk/>
          <pc:sldMasterMk cId="2808576993" sldId="2147483660"/>
        </pc:sldMasterMkLst>
        <pc:sldLayoutChg chg="addSp delSp modSp">
          <pc:chgData name="Robert Podschwadt" userId="897c409d-e2d1-47c7-b6b0-9cf67511ecd8" providerId="ADAL" clId="{70CF427D-CB6D-4381-846C-0C8459CCCC08}" dt="2019-10-25T12:23:39.084" v="4582" actId="478"/>
          <pc:sldLayoutMkLst>
            <pc:docMk/>
            <pc:sldMasterMk cId="2808576993" sldId="2147483660"/>
            <pc:sldLayoutMk cId="1477897579" sldId="2147483662"/>
          </pc:sldLayoutMkLst>
          <pc:spChg chg="add del mod">
            <ac:chgData name="Robert Podschwadt" userId="897c409d-e2d1-47c7-b6b0-9cf67511ecd8" providerId="ADAL" clId="{70CF427D-CB6D-4381-846C-0C8459CCCC08}" dt="2019-10-25T12:23:39.084" v="4582" actId="478"/>
            <ac:spMkLst>
              <pc:docMk/>
              <pc:sldMasterMk cId="2808576993" sldId="2147483660"/>
              <pc:sldLayoutMk cId="1477897579" sldId="2147483662"/>
              <ac:spMk id="2" creationId="{72211440-D02D-4AEF-B9E3-5474C05FD39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905635F-6B91-4F83-8FA8-F65B3D1F7ED9}" type="datetimeFigureOut">
              <a:rPr lang="en-US" smtClean="0"/>
              <a:pPr/>
              <a:t>07/26/2020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2E67F97-A30F-4546-90A8-E687CF3BB8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04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2420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24438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19320"/>
            <a:ext cx="1051560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C6F58-9B4C-46A2-AA4E-4E012599B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9215" y="6373555"/>
            <a:ext cx="2743200" cy="365125"/>
          </a:xfrm>
        </p:spPr>
        <p:txBody>
          <a:bodyPr/>
          <a:lstStyle/>
          <a:p>
            <a:fld id="{5D8D14DC-4980-458F-B1E4-95928264A5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9757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6484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C775-2F82-42E4-8D1F-2D9D97FEC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D8F9C8-5588-4B57-99D8-77274ADC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794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9CF7-F0DE-4777-B77F-ADC1533D1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DDA7B-A977-4FFD-888B-83769E90BB32}"/>
              </a:ext>
            </a:extLst>
          </p:cNvPr>
          <p:cNvSpPr/>
          <p:nvPr userDrawn="1"/>
        </p:nvSpPr>
        <p:spPr>
          <a:xfrm>
            <a:off x="11642110" y="6449947"/>
            <a:ext cx="3962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D149749C-C552-4C56-AAC0-652CFEC66F97}" type="slidenum">
              <a:rPr lang="en-US" smtClean="0">
                <a:latin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85CC12-541C-4065-9F5B-B1567E25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28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20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96CE6-0FD9-4286-8DB0-6664E63CC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D8D14DC-4980-458F-B1E4-95928264A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7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svg"/><Relationship Id="rId7" Type="http://schemas.openxmlformats.org/officeDocument/2006/relationships/image" Target="../media/image2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2/144" TargetMode="External"/><Relationship Id="rId2" Type="http://schemas.openxmlformats.org/officeDocument/2006/relationships/hyperlink" Target="https://eprint.iacr.org/2011/27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fhe.github.io/tfhe/" TargetMode="External"/><Relationship Id="rId4" Type="http://schemas.openxmlformats.org/officeDocument/2006/relationships/hyperlink" Target="https://link.springer.com/chapter/10.1007%2F978-3-319-70694-8_1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.iacr.org/2016/421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5426-479D-4AA7-A616-0E747C74A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Preserving Machine Learning on Cloud Platforms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EC905-CA36-4C0B-8623-7C93513E39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Robert Podschwadt</a:t>
            </a:r>
          </a:p>
          <a:p>
            <a:r>
              <a:rPr lang="en-US" dirty="0">
                <a:solidFill>
                  <a:schemeClr val="bg1"/>
                </a:solidFill>
              </a:rPr>
              <a:t>rpodschwadt1@student.gsu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07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7C99-46E2-44A4-8C2A-67C0B1F3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in two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1D84-2F65-452B-B371-270E314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04569"/>
            <a:ext cx="4946247" cy="4351339"/>
          </a:xfr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“Traditional” Machine Learning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Design learning algorithm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Design model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Train model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Feature extraction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marL="457189" lvl="1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4AB82-9D61-41B1-9606-0BC423F6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4D453-18AE-42C4-B416-22647660FBF7}"/>
              </a:ext>
            </a:extLst>
          </p:cNvPr>
          <p:cNvSpPr txBox="1">
            <a:spLocks/>
          </p:cNvSpPr>
          <p:nvPr/>
        </p:nvSpPr>
        <p:spPr>
          <a:xfrm>
            <a:off x="447582" y="1804570"/>
            <a:ext cx="4871527" cy="4351339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39812-EE73-4614-9E81-33C217C63E5F}"/>
              </a:ext>
            </a:extLst>
          </p:cNvPr>
          <p:cNvSpPr txBox="1">
            <a:spLocks/>
          </p:cNvSpPr>
          <p:nvPr/>
        </p:nvSpPr>
        <p:spPr>
          <a:xfrm>
            <a:off x="6480888" y="1804568"/>
            <a:ext cx="4871527" cy="435133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Encrypted Execution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Private inference on encrypted data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Implementation of the algorithms based on crypto primitives</a:t>
            </a:r>
          </a:p>
          <a:p>
            <a:pPr marL="457189" lvl="1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A8C7389-03A8-4E60-9D61-35D253252642}"/>
              </a:ext>
            </a:extLst>
          </p:cNvPr>
          <p:cNvSpPr/>
          <p:nvPr/>
        </p:nvSpPr>
        <p:spPr>
          <a:xfrm>
            <a:off x="5168191" y="2271288"/>
            <a:ext cx="1704702" cy="10919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Imposes Constraints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BBBAE48-CAFA-416A-BA64-824B87251352}"/>
              </a:ext>
            </a:extLst>
          </p:cNvPr>
          <p:cNvSpPr/>
          <p:nvPr/>
        </p:nvSpPr>
        <p:spPr>
          <a:xfrm>
            <a:off x="5524287" y="4759966"/>
            <a:ext cx="1606355" cy="100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Delivers weights</a:t>
            </a:r>
          </a:p>
        </p:txBody>
      </p:sp>
    </p:spTree>
    <p:extLst>
      <p:ext uri="{BB962C8B-B14F-4D97-AF65-F5344CB8AC3E}">
        <p14:creationId xmlns:p14="http://schemas.microsoft.com/office/powerpoint/2010/main" val="4275646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1C86-9673-4C37-880A-1156ECEA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3D3B-E1AA-4EB9-9026-DB83F42F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Training is performed on plaintext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We can use standard ML libraries like TensorFlow, Torch, scikit learn, </a:t>
            </a:r>
            <a:r>
              <a:rPr lang="en-US" dirty="0" err="1">
                <a:latin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There are constraints we need to consider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Most standard activation functions are not compatible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Not all types of layers can be used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Models can not be arbitrarily deep </a:t>
            </a:r>
          </a:p>
          <a:p>
            <a:r>
              <a:rPr lang="en-US" dirty="0">
                <a:latin typeface="Arial" panose="020B0604020202020204" pitchFamily="34" charset="0"/>
              </a:rPr>
              <a:t>If the ML library supports hardware acceleration, we can use. No modifications needed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CCA11-E38F-48C8-B792-26E68699C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4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BE23-DB8A-45DA-8C9C-8B750589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D869-63EF-4AE4-B59A-D8FC3B1AB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Training is done. The model is fixed</a:t>
            </a:r>
          </a:p>
          <a:p>
            <a:r>
              <a:rPr lang="en-US" dirty="0">
                <a:latin typeface="Arial" panose="020B0604020202020204" pitchFamily="34" charset="0"/>
              </a:rPr>
              <a:t>The Input </a:t>
            </a:r>
            <a:r>
              <a:rPr lang="en-US" b="1" dirty="0">
                <a:latin typeface="Arial" panose="020B0604020202020204" pitchFamily="34" charset="0"/>
              </a:rPr>
              <a:t>and </a:t>
            </a:r>
            <a:r>
              <a:rPr lang="en-US" dirty="0">
                <a:latin typeface="Arial" panose="020B0604020202020204" pitchFamily="34" charset="0"/>
              </a:rPr>
              <a:t>Output is encrypted</a:t>
            </a:r>
          </a:p>
          <a:p>
            <a:r>
              <a:rPr lang="en-US" dirty="0">
                <a:latin typeface="Arial" panose="020B0604020202020204" pitchFamily="34" charset="0"/>
              </a:rPr>
              <a:t>No high-level library available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It all runs on custom C++ code</a:t>
            </a:r>
          </a:p>
          <a:p>
            <a:r>
              <a:rPr lang="en-US" dirty="0">
                <a:latin typeface="Arial" panose="020B0604020202020204" pitchFamily="34" charset="0"/>
              </a:rPr>
              <a:t>No hardware acceleration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Yet</a:t>
            </a:r>
          </a:p>
          <a:p>
            <a:r>
              <a:rPr lang="en-US" dirty="0">
                <a:latin typeface="Arial" panose="020B0604020202020204" pitchFamily="34" charset="0"/>
              </a:rPr>
              <a:t>Extremely resource hungry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4407-9B33-46E9-964E-B14411367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98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7C99-46E2-44A4-8C2A-67C0B1F31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1D84-2F65-452B-B371-270E314E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04569"/>
            <a:ext cx="4946247" cy="2359058"/>
          </a:xfrm>
          <a:solidFill>
            <a:srgbClr val="FFFF0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“Traditional” Machine Learning </a:t>
            </a:r>
          </a:p>
          <a:p>
            <a:pPr marL="457189" lvl="1" indent="0">
              <a:buNone/>
            </a:pPr>
            <a:r>
              <a:rPr lang="en-US" dirty="0">
                <a:latin typeface="Arial" panose="020B0604020202020204" pitchFamily="34" charset="0"/>
              </a:rPr>
              <a:t>+ Hardware accelerator </a:t>
            </a: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CPU</a:t>
            </a: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RAM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marL="457189" lvl="1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4AB82-9D61-41B1-9606-0BC423F6C9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84D453-18AE-42C4-B416-22647660FBF7}"/>
              </a:ext>
            </a:extLst>
          </p:cNvPr>
          <p:cNvSpPr txBox="1">
            <a:spLocks/>
          </p:cNvSpPr>
          <p:nvPr/>
        </p:nvSpPr>
        <p:spPr>
          <a:xfrm>
            <a:off x="447582" y="1804570"/>
            <a:ext cx="4871527" cy="4351339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39812-EE73-4614-9E81-33C217C63E5F}"/>
              </a:ext>
            </a:extLst>
          </p:cNvPr>
          <p:cNvSpPr txBox="1">
            <a:spLocks/>
          </p:cNvSpPr>
          <p:nvPr/>
        </p:nvSpPr>
        <p:spPr>
          <a:xfrm>
            <a:off x="6480888" y="1804569"/>
            <a:ext cx="4871527" cy="2359058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Encrypted Execution</a:t>
            </a:r>
          </a:p>
          <a:p>
            <a:pPr marL="457189" lvl="1" indent="0">
              <a:buNone/>
            </a:pPr>
            <a:r>
              <a:rPr lang="en-US" dirty="0">
                <a:latin typeface="Arial" panose="020B0604020202020204" pitchFamily="34" charset="0"/>
              </a:rPr>
              <a:t>+ CPU (the more cores the better)</a:t>
            </a:r>
          </a:p>
          <a:p>
            <a:pPr marL="457189" lvl="1" indent="0">
              <a:buNone/>
            </a:pPr>
            <a:r>
              <a:rPr lang="en-US" dirty="0">
                <a:latin typeface="Arial" panose="020B0604020202020204" pitchFamily="34" charset="0"/>
              </a:rPr>
              <a:t>+ RAM</a:t>
            </a:r>
          </a:p>
          <a:p>
            <a:pPr marL="457189" lvl="1" indent="0">
              <a:buNone/>
            </a:pPr>
            <a:r>
              <a:rPr lang="en-US" dirty="0">
                <a:latin typeface="Arial" panose="020B0604020202020204" pitchFamily="34" charset="0"/>
              </a:rPr>
              <a:t>+ Fast network</a:t>
            </a: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Hardware accelerator</a:t>
            </a:r>
          </a:p>
          <a:p>
            <a:pPr marL="457189" lvl="1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2BD53D-2D3E-4BFB-A07C-15F67E4E9D6E}"/>
              </a:ext>
            </a:extLst>
          </p:cNvPr>
          <p:cNvSpPr txBox="1">
            <a:spLocks/>
          </p:cNvSpPr>
          <p:nvPr/>
        </p:nvSpPr>
        <p:spPr>
          <a:xfrm>
            <a:off x="3582786" y="4351847"/>
            <a:ext cx="4946247" cy="216374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Arial" panose="020B0604020202020204" pitchFamily="34" charset="0"/>
              </a:rPr>
              <a:t>Less important resources</a:t>
            </a:r>
          </a:p>
          <a:p>
            <a:pPr marL="457189" lvl="1" indent="0">
              <a:buNone/>
            </a:pPr>
            <a:r>
              <a:rPr lang="en-GB" dirty="0">
                <a:latin typeface="Arial" panose="020B0604020202020204" pitchFamily="34" charset="0"/>
              </a:rPr>
              <a:t>- Storage</a:t>
            </a:r>
          </a:p>
          <a:p>
            <a:pPr lvl="1"/>
            <a:endParaRPr lang="en-GB" dirty="0">
              <a:latin typeface="Arial" panose="020B0604020202020204" pitchFamily="34" charset="0"/>
            </a:endParaRPr>
          </a:p>
          <a:p>
            <a:pPr marL="457189" lvl="1" indent="0">
              <a:buFont typeface="Arial" panose="020B0604020202020204" pitchFamily="34" charset="0"/>
              <a:buNone/>
            </a:pPr>
            <a:endParaRPr lang="en-GB" dirty="0">
              <a:latin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0ED4-0F71-4729-B497-0052CAD3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“Systems”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408DF-D902-4576-A151-D5DB015587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0814A3-5811-4A93-85EA-5D055F02E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91" y="1719886"/>
            <a:ext cx="2347607" cy="10379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BFDA3D-6780-43F6-A800-1EED576887C9}"/>
              </a:ext>
            </a:extLst>
          </p:cNvPr>
          <p:cNvGrpSpPr/>
          <p:nvPr/>
        </p:nvGrpSpPr>
        <p:grpSpPr>
          <a:xfrm>
            <a:off x="8823853" y="4100817"/>
            <a:ext cx="2664776" cy="1037979"/>
            <a:chOff x="1625028" y="4531688"/>
            <a:chExt cx="4607158" cy="1905000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F87CB7A1-F2C4-4772-8790-62D72641F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782" y="4870045"/>
              <a:ext cx="1144404" cy="1325564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354B512E-BD05-4F89-9F28-5BE8E5B3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028" y="4531688"/>
              <a:ext cx="2857500" cy="1905000"/>
            </a:xfrm>
            <a:prstGeom prst="rect">
              <a:avLst/>
            </a:prstGeom>
          </p:spPr>
        </p:pic>
        <p:pic>
          <p:nvPicPr>
            <p:cNvPr id="17" name="Graphic 16" descr="Add">
              <a:extLst>
                <a:ext uri="{FF2B5EF4-FFF2-40B4-BE49-F238E27FC236}">
                  <a16:creationId xmlns:a16="http://schemas.microsoft.com/office/drawing/2014/main" id="{0958DEBE-91AA-4F4B-97BB-F897EF37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2528" y="5322603"/>
              <a:ext cx="420447" cy="42044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5A0155-F218-4C5B-8339-D4FD5D50E80C}"/>
              </a:ext>
            </a:extLst>
          </p:cNvPr>
          <p:cNvGrpSpPr/>
          <p:nvPr/>
        </p:nvGrpSpPr>
        <p:grpSpPr>
          <a:xfrm>
            <a:off x="203928" y="1123733"/>
            <a:ext cx="2823976" cy="1402934"/>
            <a:chOff x="-327347" y="1444882"/>
            <a:chExt cx="2823976" cy="1402934"/>
          </a:xfrm>
        </p:grpSpPr>
        <p:pic>
          <p:nvPicPr>
            <p:cNvPr id="30" name="Graphic 29" descr="Computer">
              <a:extLst>
                <a:ext uri="{FF2B5EF4-FFF2-40B4-BE49-F238E27FC236}">
                  <a16:creationId xmlns:a16="http://schemas.microsoft.com/office/drawing/2014/main" id="{51C528F8-139B-435C-A529-33E4E3D8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8830" y="1444882"/>
              <a:ext cx="1191623" cy="11916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B23EA6-5C78-4EB2-931D-B22FE11E9A66}"/>
                </a:ext>
              </a:extLst>
            </p:cNvPr>
            <p:cNvSpPr txBox="1"/>
            <p:nvPr/>
          </p:nvSpPr>
          <p:spPr>
            <a:xfrm>
              <a:off x="-327347" y="2324596"/>
              <a:ext cx="2823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My PC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538939-ACDC-4BAB-9D2C-675E1B706B3B}"/>
              </a:ext>
            </a:extLst>
          </p:cNvPr>
          <p:cNvGrpSpPr/>
          <p:nvPr/>
        </p:nvGrpSpPr>
        <p:grpSpPr>
          <a:xfrm>
            <a:off x="190209" y="2894031"/>
            <a:ext cx="2823976" cy="1595580"/>
            <a:chOff x="-433794" y="3227645"/>
            <a:chExt cx="2823976" cy="1595580"/>
          </a:xfrm>
        </p:grpSpPr>
        <p:pic>
          <p:nvPicPr>
            <p:cNvPr id="28" name="Graphic 27" descr="Server">
              <a:extLst>
                <a:ext uri="{FF2B5EF4-FFF2-40B4-BE49-F238E27FC236}">
                  <a16:creationId xmlns:a16="http://schemas.microsoft.com/office/drawing/2014/main" id="{C76FD2A4-3AFA-4C43-93B8-71986692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0999" y="3227645"/>
              <a:ext cx="1191623" cy="1191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724775-EE9A-4138-812C-4B7C677E3532}"/>
                </a:ext>
              </a:extLst>
            </p:cNvPr>
            <p:cNvSpPr txBox="1"/>
            <p:nvPr/>
          </p:nvSpPr>
          <p:spPr>
            <a:xfrm>
              <a:off x="-433794" y="4300005"/>
              <a:ext cx="2823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CS Server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9CC3BF1-1BF9-48F3-91DF-027913DE6D9C}"/>
              </a:ext>
            </a:extLst>
          </p:cNvPr>
          <p:cNvGrpSpPr/>
          <p:nvPr/>
        </p:nvGrpSpPr>
        <p:grpSpPr>
          <a:xfrm>
            <a:off x="245971" y="4760853"/>
            <a:ext cx="2823976" cy="1994795"/>
            <a:chOff x="-275736" y="4575612"/>
            <a:chExt cx="2823976" cy="199479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6FE01B0-E3F6-48DA-932B-9712FA00FCEB}"/>
                </a:ext>
              </a:extLst>
            </p:cNvPr>
            <p:cNvGrpSpPr/>
            <p:nvPr/>
          </p:nvGrpSpPr>
          <p:grpSpPr>
            <a:xfrm>
              <a:off x="221852" y="4575612"/>
              <a:ext cx="2213854" cy="1571285"/>
              <a:chOff x="381000" y="5151032"/>
              <a:chExt cx="2213854" cy="1571285"/>
            </a:xfrm>
          </p:grpSpPr>
          <p:pic>
            <p:nvPicPr>
              <p:cNvPr id="31" name="Graphic 30" descr="Server">
                <a:extLst>
                  <a:ext uri="{FF2B5EF4-FFF2-40B4-BE49-F238E27FC236}">
                    <a16:creationId xmlns:a16="http://schemas.microsoft.com/office/drawing/2014/main" id="{67561C9D-A47F-441E-BD69-C994EC2F0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81000" y="51510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Graphic 31" descr="Server">
                <a:extLst>
                  <a:ext uri="{FF2B5EF4-FFF2-40B4-BE49-F238E27FC236}">
                    <a16:creationId xmlns:a16="http://schemas.microsoft.com/office/drawing/2014/main" id="{8D498AC2-E06C-4AD9-A1BB-D3A0F01D2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96157" y="531261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Graphic 32" descr="Server">
                <a:extLst>
                  <a:ext uri="{FF2B5EF4-FFF2-40B4-BE49-F238E27FC236}">
                    <a16:creationId xmlns:a16="http://schemas.microsoft.com/office/drawing/2014/main" id="{0604D7FA-26C1-445A-BA06-461D96F5E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26778" y="557147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Server">
                <a:extLst>
                  <a:ext uri="{FF2B5EF4-FFF2-40B4-BE49-F238E27FC236}">
                    <a16:creationId xmlns:a16="http://schemas.microsoft.com/office/drawing/2014/main" id="{BE939725-2BBF-4697-8211-35658C27B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680454" y="580791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65C002-B666-4EF3-B3BA-1171D4EABD4F}"/>
                </a:ext>
              </a:extLst>
            </p:cNvPr>
            <p:cNvSpPr txBox="1"/>
            <p:nvPr/>
          </p:nvSpPr>
          <p:spPr>
            <a:xfrm>
              <a:off x="-275736" y="6047187"/>
              <a:ext cx="2823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Uni HPC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C919E8-6308-49CF-A2AB-973C942B8E7B}"/>
              </a:ext>
            </a:extLst>
          </p:cNvPr>
          <p:cNvCxnSpPr>
            <a:cxnSpLocks/>
          </p:cNvCxnSpPr>
          <p:nvPr/>
        </p:nvCxnSpPr>
        <p:spPr>
          <a:xfrm>
            <a:off x="1689337" y="4422936"/>
            <a:ext cx="0" cy="511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050185B-CB00-4393-B6B6-304D1432EC15}"/>
              </a:ext>
            </a:extLst>
          </p:cNvPr>
          <p:cNvCxnSpPr>
            <a:cxnSpLocks/>
          </p:cNvCxnSpPr>
          <p:nvPr/>
        </p:nvCxnSpPr>
        <p:spPr>
          <a:xfrm>
            <a:off x="1600813" y="2502073"/>
            <a:ext cx="0" cy="511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F091B4-60CD-43F3-B61C-4C8C5465007A}"/>
              </a:ext>
            </a:extLst>
          </p:cNvPr>
          <p:cNvCxnSpPr/>
          <p:nvPr/>
        </p:nvCxnSpPr>
        <p:spPr>
          <a:xfrm>
            <a:off x="2500213" y="1882066"/>
            <a:ext cx="5933573" cy="356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CFA0ED-F2CE-4B1C-B038-97C324AA7A6A}"/>
              </a:ext>
            </a:extLst>
          </p:cNvPr>
          <p:cNvCxnSpPr/>
          <p:nvPr/>
        </p:nvCxnSpPr>
        <p:spPr>
          <a:xfrm>
            <a:off x="2500213" y="1882066"/>
            <a:ext cx="6201478" cy="2649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5D9CD37-656B-48F3-963A-7BDB3C8BF7DA}"/>
              </a:ext>
            </a:extLst>
          </p:cNvPr>
          <p:cNvCxnSpPr/>
          <p:nvPr/>
        </p:nvCxnSpPr>
        <p:spPr>
          <a:xfrm flipV="1">
            <a:off x="6347534" y="4646308"/>
            <a:ext cx="2261681" cy="3611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9E22AF-C1C9-4B0F-9783-35AEF307C4F5}"/>
              </a:ext>
            </a:extLst>
          </p:cNvPr>
          <p:cNvCxnSpPr/>
          <p:nvPr/>
        </p:nvCxnSpPr>
        <p:spPr>
          <a:xfrm flipV="1">
            <a:off x="6182850" y="2349922"/>
            <a:ext cx="2290924" cy="936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0258AB5-71A5-47FB-82AB-2615268541C2}"/>
              </a:ext>
            </a:extLst>
          </p:cNvPr>
          <p:cNvCxnSpPr/>
          <p:nvPr/>
        </p:nvCxnSpPr>
        <p:spPr>
          <a:xfrm>
            <a:off x="6046216" y="2238875"/>
            <a:ext cx="2777637" cy="2250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891F2B-2C5F-4264-BA9B-ED9B138C039A}"/>
              </a:ext>
            </a:extLst>
          </p:cNvPr>
          <p:cNvCxnSpPr>
            <a:cxnSpLocks/>
          </p:cNvCxnSpPr>
          <p:nvPr/>
        </p:nvCxnSpPr>
        <p:spPr>
          <a:xfrm>
            <a:off x="6135807" y="1785839"/>
            <a:ext cx="2436486" cy="383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31E470-3D6A-4FA0-BEB8-ACE86900DDD8}"/>
              </a:ext>
            </a:extLst>
          </p:cNvPr>
          <p:cNvCxnSpPr/>
          <p:nvPr/>
        </p:nvCxnSpPr>
        <p:spPr>
          <a:xfrm flipH="1" flipV="1">
            <a:off x="2317072" y="2169098"/>
            <a:ext cx="2343705" cy="11175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B59C77B-4F1B-4303-AE06-FC69E563BE73}"/>
              </a:ext>
            </a:extLst>
          </p:cNvPr>
          <p:cNvCxnSpPr/>
          <p:nvPr/>
        </p:nvCxnSpPr>
        <p:spPr>
          <a:xfrm>
            <a:off x="2317072" y="1808341"/>
            <a:ext cx="2343705" cy="737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3753193-B752-4936-A906-2566E357CE85}"/>
              </a:ext>
            </a:extLst>
          </p:cNvPr>
          <p:cNvCxnSpPr/>
          <p:nvPr/>
        </p:nvCxnSpPr>
        <p:spPr>
          <a:xfrm>
            <a:off x="2317072" y="2404153"/>
            <a:ext cx="2431493" cy="2215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6A570D9-5B5F-44BA-9A44-6F554599C9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16" y="2822100"/>
            <a:ext cx="1213800" cy="1213800"/>
          </a:xfrm>
          <a:prstGeom prst="rect">
            <a:avLst/>
          </a:prstGeom>
        </p:spPr>
      </p:pic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F618C24D-C598-4696-9AB4-B806683E55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16" y="1508926"/>
            <a:ext cx="1121794" cy="1048406"/>
          </a:xfrm>
          <a:prstGeom prst="rect">
            <a:avLst/>
          </a:prstGeom>
        </p:spPr>
      </p:pic>
      <p:pic>
        <p:nvPicPr>
          <p:cNvPr id="26" name="Picture 25" descr="A picture containing umbrella&#10;&#10;Description automatically generated">
            <a:extLst>
              <a:ext uri="{FF2B5EF4-FFF2-40B4-BE49-F238E27FC236}">
                <a16:creationId xmlns:a16="http://schemas.microsoft.com/office/drawing/2014/main" id="{DA4AB5BD-4523-494E-8495-DC50627DBA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65" y="4419642"/>
            <a:ext cx="1434285" cy="91883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8A84F18-309E-4F16-856A-7960B7F792E5}"/>
              </a:ext>
            </a:extLst>
          </p:cNvPr>
          <p:cNvCxnSpPr/>
          <p:nvPr/>
        </p:nvCxnSpPr>
        <p:spPr>
          <a:xfrm>
            <a:off x="2196625" y="3639845"/>
            <a:ext cx="2551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F6832F-02F5-4A71-BB15-E13F607E67D1}"/>
              </a:ext>
            </a:extLst>
          </p:cNvPr>
          <p:cNvCxnSpPr>
            <a:cxnSpLocks/>
          </p:cNvCxnSpPr>
          <p:nvPr/>
        </p:nvCxnSpPr>
        <p:spPr>
          <a:xfrm flipV="1">
            <a:off x="2249891" y="2238875"/>
            <a:ext cx="2498674" cy="11634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10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255F3CC-C657-451E-B885-A40B87932ACD}"/>
              </a:ext>
            </a:extLst>
          </p:cNvPr>
          <p:cNvSpPr txBox="1">
            <a:spLocks/>
          </p:cNvSpPr>
          <p:nvPr/>
        </p:nvSpPr>
        <p:spPr>
          <a:xfrm>
            <a:off x="198298" y="1260155"/>
            <a:ext cx="4889699" cy="529596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1099DE78-780E-44E1-9ABA-F1EF4EC9FC21}"/>
              </a:ext>
            </a:extLst>
          </p:cNvPr>
          <p:cNvSpPr txBox="1">
            <a:spLocks/>
          </p:cNvSpPr>
          <p:nvPr/>
        </p:nvSpPr>
        <p:spPr>
          <a:xfrm>
            <a:off x="6440914" y="1153476"/>
            <a:ext cx="5601929" cy="529596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63E1-61D5-4147-96D1-39E6EA0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DE237-BE41-44A2-BE23-CE6CEA53D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903E33B9-4636-444D-B776-E3815619D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307" y="1864904"/>
            <a:ext cx="1447878" cy="1447878"/>
          </a:xfrm>
          <a:prstGeom prst="rect">
            <a:avLst/>
          </a:prstGeom>
        </p:spPr>
      </p:pic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3A748BA7-0B34-4C4E-9AE9-2E1C62589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1452" y="2015441"/>
            <a:ext cx="1339088" cy="1339088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20C4CC08-19A7-4111-A9C0-88A2399B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0934" y="1581225"/>
            <a:ext cx="1996475" cy="19964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4982E3-BEA1-411E-A1CE-896CE7C8DF9D}"/>
              </a:ext>
            </a:extLst>
          </p:cNvPr>
          <p:cNvGrpSpPr/>
          <p:nvPr/>
        </p:nvGrpSpPr>
        <p:grpSpPr>
          <a:xfrm>
            <a:off x="2239395" y="1701839"/>
            <a:ext cx="1655003" cy="1655003"/>
            <a:chOff x="2406765" y="1516213"/>
            <a:chExt cx="1655003" cy="1655003"/>
          </a:xfrm>
        </p:grpSpPr>
        <p:pic>
          <p:nvPicPr>
            <p:cNvPr id="8" name="Graphic 7" descr="Processor">
              <a:extLst>
                <a:ext uri="{FF2B5EF4-FFF2-40B4-BE49-F238E27FC236}">
                  <a16:creationId xmlns:a16="http://schemas.microsoft.com/office/drawing/2014/main" id="{B4EB5151-930E-40E8-9D86-8F917A31D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765" y="1516213"/>
              <a:ext cx="1655003" cy="16550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F00618-9F46-4AC6-8FDE-8666E0BE5BB7}"/>
                </a:ext>
              </a:extLst>
            </p:cNvPr>
            <p:cNvSpPr txBox="1"/>
            <p:nvPr/>
          </p:nvSpPr>
          <p:spPr>
            <a:xfrm>
              <a:off x="2973447" y="2199277"/>
              <a:ext cx="58365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GPU</a:t>
              </a:r>
            </a:p>
          </p:txBody>
        </p:sp>
      </p:grpSp>
      <p:pic>
        <p:nvPicPr>
          <p:cNvPr id="18" name="Graphic 17" descr="Add">
            <a:extLst>
              <a:ext uri="{FF2B5EF4-FFF2-40B4-BE49-F238E27FC236}">
                <a16:creationId xmlns:a16="http://schemas.microsoft.com/office/drawing/2014/main" id="{0F3F3E3E-2C3C-4972-B5B6-9416543E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3594" y="2219068"/>
            <a:ext cx="620547" cy="6205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73B01-04F3-42E5-99CF-BCDFFBD46113}"/>
              </a:ext>
            </a:extLst>
          </p:cNvPr>
          <p:cNvGrpSpPr/>
          <p:nvPr/>
        </p:nvGrpSpPr>
        <p:grpSpPr>
          <a:xfrm>
            <a:off x="9307402" y="1727431"/>
            <a:ext cx="1655003" cy="1655003"/>
            <a:chOff x="2406765" y="1516213"/>
            <a:chExt cx="1655003" cy="1655003"/>
          </a:xfrm>
        </p:grpSpPr>
        <p:pic>
          <p:nvPicPr>
            <p:cNvPr id="20" name="Graphic 19" descr="Processor">
              <a:extLst>
                <a:ext uri="{FF2B5EF4-FFF2-40B4-BE49-F238E27FC236}">
                  <a16:creationId xmlns:a16="http://schemas.microsoft.com/office/drawing/2014/main" id="{249EC960-C10C-4924-A752-884AF997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765" y="1516213"/>
              <a:ext cx="1655003" cy="16550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515795-0216-4DDF-AB1B-A8631AFBCD1D}"/>
                </a:ext>
              </a:extLst>
            </p:cNvPr>
            <p:cNvSpPr txBox="1"/>
            <p:nvPr/>
          </p:nvSpPr>
          <p:spPr>
            <a:xfrm>
              <a:off x="2928985" y="2204069"/>
              <a:ext cx="74121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CPUs</a:t>
              </a:r>
            </a:p>
          </p:txBody>
        </p:sp>
      </p:grpSp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EC058C95-BC50-416D-A6CA-CC12300F3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1636" y="2244660"/>
            <a:ext cx="620547" cy="620547"/>
          </a:xfrm>
          <a:prstGeom prst="rect">
            <a:avLst/>
          </a:prstGeom>
        </p:spPr>
      </p:pic>
      <p:pic>
        <p:nvPicPr>
          <p:cNvPr id="76" name="Graphic 75" descr="Add">
            <a:extLst>
              <a:ext uri="{FF2B5EF4-FFF2-40B4-BE49-F238E27FC236}">
                <a16:creationId xmlns:a16="http://schemas.microsoft.com/office/drawing/2014/main" id="{AA2D437A-3097-4DAF-BB35-4F31A12B9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4463" y="2219066"/>
            <a:ext cx="620547" cy="6205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DA7B4EA-2248-42D6-8F09-1A4769A13B13}"/>
              </a:ext>
            </a:extLst>
          </p:cNvPr>
          <p:cNvSpPr txBox="1"/>
          <p:nvPr/>
        </p:nvSpPr>
        <p:spPr>
          <a:xfrm>
            <a:off x="11536724" y="1864904"/>
            <a:ext cx="435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</a:rPr>
              <a:t>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4FBC3D-4D2C-4613-922D-441FD6D54C6A}"/>
              </a:ext>
            </a:extLst>
          </p:cNvPr>
          <p:cNvSpPr txBox="1"/>
          <p:nvPr/>
        </p:nvSpPr>
        <p:spPr>
          <a:xfrm>
            <a:off x="4337183" y="1183273"/>
            <a:ext cx="282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DE1BEF-B832-41F3-9B20-793617CF8808}"/>
              </a:ext>
            </a:extLst>
          </p:cNvPr>
          <p:cNvSpPr txBox="1"/>
          <p:nvPr/>
        </p:nvSpPr>
        <p:spPr>
          <a:xfrm>
            <a:off x="822152" y="1206942"/>
            <a:ext cx="307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Training System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BF4A4F-361E-49F3-8627-486CAD0D71B9}"/>
              </a:ext>
            </a:extLst>
          </p:cNvPr>
          <p:cNvSpPr txBox="1"/>
          <p:nvPr/>
        </p:nvSpPr>
        <p:spPr>
          <a:xfrm>
            <a:off x="8722914" y="1180277"/>
            <a:ext cx="324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Inference System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6CB1654-56DC-4A09-BD51-05C5D0741915}"/>
              </a:ext>
            </a:extLst>
          </p:cNvPr>
          <p:cNvGrpSpPr/>
          <p:nvPr/>
        </p:nvGrpSpPr>
        <p:grpSpPr>
          <a:xfrm>
            <a:off x="1163689" y="4726230"/>
            <a:ext cx="2054501" cy="1515770"/>
            <a:chOff x="3970104" y="2050003"/>
            <a:chExt cx="1669352" cy="1056736"/>
          </a:xfrm>
        </p:grpSpPr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48F6FA3-51FB-4212-B0DE-0B39C41754A1}"/>
                </a:ext>
              </a:extLst>
            </p:cNvPr>
            <p:cNvSpPr/>
            <p:nvPr/>
          </p:nvSpPr>
          <p:spPr>
            <a:xfrm>
              <a:off x="5397939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70B3773-D3D1-4BE2-9969-F20C6C5E70A8}"/>
                </a:ext>
              </a:extLst>
            </p:cNvPr>
            <p:cNvSpPr/>
            <p:nvPr/>
          </p:nvSpPr>
          <p:spPr>
            <a:xfrm>
              <a:off x="5179517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6B9F77A0-9B94-4FEC-939E-5513E53EB221}"/>
                </a:ext>
              </a:extLst>
            </p:cNvPr>
            <p:cNvSpPr/>
            <p:nvPr/>
          </p:nvSpPr>
          <p:spPr>
            <a:xfrm>
              <a:off x="4211621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506B8926-1AEB-4CDE-BFB9-4171B3ADE133}"/>
                </a:ext>
              </a:extLst>
            </p:cNvPr>
            <p:cNvSpPr/>
            <p:nvPr/>
          </p:nvSpPr>
          <p:spPr>
            <a:xfrm>
              <a:off x="4453138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6511AEEC-7A93-451C-B665-F7157D576254}"/>
                </a:ext>
              </a:extLst>
            </p:cNvPr>
            <p:cNvSpPr/>
            <p:nvPr/>
          </p:nvSpPr>
          <p:spPr>
            <a:xfrm>
              <a:off x="4696483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49C39F3D-FE7D-41A0-9280-9EA7C068F57B}"/>
                </a:ext>
              </a:extLst>
            </p:cNvPr>
            <p:cNvSpPr/>
            <p:nvPr/>
          </p:nvSpPr>
          <p:spPr>
            <a:xfrm>
              <a:off x="494141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62864621-4B08-468E-83C4-EBB2F9705462}"/>
                </a:ext>
              </a:extLst>
            </p:cNvPr>
            <p:cNvSpPr/>
            <p:nvPr/>
          </p:nvSpPr>
          <p:spPr>
            <a:xfrm>
              <a:off x="4936171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CD2EA976-C940-46D7-97D3-B800E1E446DE}"/>
                </a:ext>
              </a:extLst>
            </p:cNvPr>
            <p:cNvSpPr/>
            <p:nvPr/>
          </p:nvSpPr>
          <p:spPr>
            <a:xfrm>
              <a:off x="445313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2B1D6F7-0C8C-4CCC-948E-353EC29C27D7}"/>
                </a:ext>
              </a:extLst>
            </p:cNvPr>
            <p:cNvSpPr/>
            <p:nvPr/>
          </p:nvSpPr>
          <p:spPr>
            <a:xfrm>
              <a:off x="3970104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EDC1A20-960A-4BEA-927D-E1AA04ACF86E}"/>
                </a:ext>
              </a:extLst>
            </p:cNvPr>
            <p:cNvCxnSpPr>
              <a:stCxn id="84" idx="4"/>
              <a:endCxn id="90" idx="0"/>
            </p:cNvCxnSpPr>
            <p:nvPr/>
          </p:nvCxnSpPr>
          <p:spPr>
            <a:xfrm flipH="1">
              <a:off x="4090862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9A109F0-CE8E-4D0C-8049-68043235DB9E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>
            <a:xfrm>
              <a:off x="4573896" y="2714613"/>
              <a:ext cx="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9A0352A-DC5F-4DE1-A545-32B3694F7C46}"/>
                </a:ext>
              </a:extLst>
            </p:cNvPr>
            <p:cNvCxnSpPr>
              <a:cxnSpLocks/>
              <a:stCxn id="86" idx="4"/>
              <a:endCxn id="90" idx="0"/>
            </p:cNvCxnSpPr>
            <p:nvPr/>
          </p:nvCxnSpPr>
          <p:spPr>
            <a:xfrm flipH="1">
              <a:off x="4090862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0B7C439-ADAE-4AD2-9D51-46717ED1FEF4}"/>
                </a:ext>
              </a:extLst>
            </p:cNvPr>
            <p:cNvCxnSpPr>
              <a:cxnSpLocks/>
              <a:stCxn id="83" idx="4"/>
              <a:endCxn id="90" idx="0"/>
            </p:cNvCxnSpPr>
            <p:nvPr/>
          </p:nvCxnSpPr>
          <p:spPr>
            <a:xfrm flipH="1">
              <a:off x="4090862" y="2295297"/>
              <a:ext cx="120941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66DA1FB-B33D-465E-A0B5-DDECB29FD9C8}"/>
                </a:ext>
              </a:extLst>
            </p:cNvPr>
            <p:cNvCxnSpPr>
              <a:cxnSpLocks/>
              <a:stCxn id="86" idx="4"/>
              <a:endCxn id="85" idx="0"/>
            </p:cNvCxnSpPr>
            <p:nvPr/>
          </p:nvCxnSpPr>
          <p:spPr>
            <a:xfrm flipH="1">
              <a:off x="4573896" y="2295297"/>
              <a:ext cx="24334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8CD139-A11C-466F-8290-038178BFC82D}"/>
                </a:ext>
              </a:extLst>
            </p:cNvPr>
            <p:cNvCxnSpPr>
              <a:cxnSpLocks/>
              <a:stCxn id="85" idx="4"/>
              <a:endCxn id="87" idx="0"/>
            </p:cNvCxnSpPr>
            <p:nvPr/>
          </p:nvCxnSpPr>
          <p:spPr>
            <a:xfrm>
              <a:off x="4573896" y="2714613"/>
              <a:ext cx="48828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4A4D871-D801-46FA-AB85-7AB51407F0F1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flipH="1">
              <a:off x="4573896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2488256-DD00-4886-9661-3657D43B1E19}"/>
                </a:ext>
              </a:extLst>
            </p:cNvPr>
            <p:cNvCxnSpPr>
              <a:cxnSpLocks/>
              <a:stCxn id="84" idx="4"/>
              <a:endCxn id="85" idx="0"/>
            </p:cNvCxnSpPr>
            <p:nvPr/>
          </p:nvCxnSpPr>
          <p:spPr>
            <a:xfrm>
              <a:off x="4332379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DFE15C0-E125-433C-99AE-A93A37CD36F9}"/>
                </a:ext>
              </a:extLst>
            </p:cNvPr>
            <p:cNvCxnSpPr>
              <a:cxnSpLocks/>
              <a:stCxn id="84" idx="4"/>
              <a:endCxn id="82" idx="0"/>
            </p:cNvCxnSpPr>
            <p:nvPr/>
          </p:nvCxnSpPr>
          <p:spPr>
            <a:xfrm>
              <a:off x="4332379" y="2295297"/>
              <a:ext cx="118631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E7628D-CFD3-4100-B3F7-092EA27F74BA}"/>
                </a:ext>
              </a:extLst>
            </p:cNvPr>
            <p:cNvCxnSpPr>
              <a:cxnSpLocks/>
              <a:stCxn id="86" idx="4"/>
              <a:endCxn id="88" idx="0"/>
            </p:cNvCxnSpPr>
            <p:nvPr/>
          </p:nvCxnSpPr>
          <p:spPr>
            <a:xfrm>
              <a:off x="4817241" y="2295297"/>
              <a:ext cx="23968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FFF6B93-550F-4987-8C7E-5720328F3272}"/>
                </a:ext>
              </a:extLst>
            </p:cNvPr>
            <p:cNvCxnSpPr>
              <a:cxnSpLocks/>
              <a:stCxn id="83" idx="4"/>
              <a:endCxn id="82" idx="0"/>
            </p:cNvCxnSpPr>
            <p:nvPr/>
          </p:nvCxnSpPr>
          <p:spPr>
            <a:xfrm>
              <a:off x="5300275" y="2295297"/>
              <a:ext cx="21842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39DEDB0-5306-4E2E-B2E9-EA7044800D81}"/>
                </a:ext>
              </a:extLst>
            </p:cNvPr>
            <p:cNvCxnSpPr>
              <a:cxnSpLocks/>
              <a:stCxn id="84" idx="4"/>
              <a:endCxn id="88" idx="0"/>
            </p:cNvCxnSpPr>
            <p:nvPr/>
          </p:nvCxnSpPr>
          <p:spPr>
            <a:xfrm>
              <a:off x="4332379" y="2295297"/>
              <a:ext cx="724550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6A79FA-1B68-4EF6-9ED8-086FA70AA410}"/>
                </a:ext>
              </a:extLst>
            </p:cNvPr>
            <p:cNvCxnSpPr>
              <a:cxnSpLocks/>
              <a:stCxn id="88" idx="4"/>
              <a:endCxn id="89" idx="0"/>
            </p:cNvCxnSpPr>
            <p:nvPr/>
          </p:nvCxnSpPr>
          <p:spPr>
            <a:xfrm flipH="1">
              <a:off x="4573896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A25465-7C13-4DA5-A417-0EB29872205E}"/>
                </a:ext>
              </a:extLst>
            </p:cNvPr>
            <p:cNvCxnSpPr>
              <a:cxnSpLocks/>
              <a:stCxn id="88" idx="4"/>
              <a:endCxn id="87" idx="0"/>
            </p:cNvCxnSpPr>
            <p:nvPr/>
          </p:nvCxnSpPr>
          <p:spPr>
            <a:xfrm>
              <a:off x="5056929" y="2714613"/>
              <a:ext cx="5247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02A5538-5C07-42E7-8248-154AD4953BFB}"/>
                </a:ext>
              </a:extLst>
            </p:cNvPr>
            <p:cNvCxnSpPr>
              <a:cxnSpLocks/>
              <a:stCxn id="86" idx="4"/>
              <a:endCxn id="82" idx="0"/>
            </p:cNvCxnSpPr>
            <p:nvPr/>
          </p:nvCxnSpPr>
          <p:spPr>
            <a:xfrm>
              <a:off x="4817241" y="2295297"/>
              <a:ext cx="70145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B43890-CD6D-4BC0-B3C2-EB06BB6932D4}"/>
                </a:ext>
              </a:extLst>
            </p:cNvPr>
            <p:cNvCxnSpPr>
              <a:cxnSpLocks/>
              <a:stCxn id="82" idx="4"/>
              <a:endCxn id="87" idx="0"/>
            </p:cNvCxnSpPr>
            <p:nvPr/>
          </p:nvCxnSpPr>
          <p:spPr>
            <a:xfrm flipH="1">
              <a:off x="5062176" y="2714613"/>
              <a:ext cx="45652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5EFB7FB-E3FC-4B02-A23D-A58185859457}"/>
                </a:ext>
              </a:extLst>
            </p:cNvPr>
            <p:cNvCxnSpPr>
              <a:cxnSpLocks/>
              <a:stCxn id="90" idx="4"/>
              <a:endCxn id="89" idx="0"/>
            </p:cNvCxnSpPr>
            <p:nvPr/>
          </p:nvCxnSpPr>
          <p:spPr>
            <a:xfrm>
              <a:off x="4090862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7432E2B-CE1D-413B-B7C3-F7379E162A71}"/>
                </a:ext>
              </a:extLst>
            </p:cNvPr>
            <p:cNvCxnSpPr>
              <a:cxnSpLocks/>
              <a:stCxn id="90" idx="4"/>
              <a:endCxn id="87" idx="0"/>
            </p:cNvCxnSpPr>
            <p:nvPr/>
          </p:nvCxnSpPr>
          <p:spPr>
            <a:xfrm>
              <a:off x="4090862" y="2714613"/>
              <a:ext cx="97131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BA057F6-AB6C-4721-8B15-F59539AFE0C7}"/>
                </a:ext>
              </a:extLst>
            </p:cNvPr>
            <p:cNvCxnSpPr>
              <a:cxnSpLocks/>
              <a:stCxn id="82" idx="4"/>
              <a:endCxn id="89" idx="0"/>
            </p:cNvCxnSpPr>
            <p:nvPr/>
          </p:nvCxnSpPr>
          <p:spPr>
            <a:xfrm flipH="1">
              <a:off x="4573896" y="2714613"/>
              <a:ext cx="94480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Arrow: Left 109">
            <a:extLst>
              <a:ext uri="{FF2B5EF4-FFF2-40B4-BE49-F238E27FC236}">
                <a16:creationId xmlns:a16="http://schemas.microsoft.com/office/drawing/2014/main" id="{7DAF54A1-ACE3-4BFA-B6AC-CD3C2FA07AC5}"/>
              </a:ext>
            </a:extLst>
          </p:cNvPr>
          <p:cNvSpPr/>
          <p:nvPr/>
        </p:nvSpPr>
        <p:spPr>
          <a:xfrm>
            <a:off x="3863683" y="2327233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1" name="Arrow: Left 110">
            <a:extLst>
              <a:ext uri="{FF2B5EF4-FFF2-40B4-BE49-F238E27FC236}">
                <a16:creationId xmlns:a16="http://schemas.microsoft.com/office/drawing/2014/main" id="{D1CDC20E-B8D1-4E88-BB45-A99B67392BAF}"/>
              </a:ext>
            </a:extLst>
          </p:cNvPr>
          <p:cNvSpPr/>
          <p:nvPr/>
        </p:nvSpPr>
        <p:spPr>
          <a:xfrm rot="16200000">
            <a:off x="1627632" y="3714081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2" name="Arrow: Left 111">
            <a:extLst>
              <a:ext uri="{FF2B5EF4-FFF2-40B4-BE49-F238E27FC236}">
                <a16:creationId xmlns:a16="http://schemas.microsoft.com/office/drawing/2014/main" id="{8D75430A-711F-4683-BBCC-7D45B0ACFE13}"/>
              </a:ext>
            </a:extLst>
          </p:cNvPr>
          <p:cNvSpPr/>
          <p:nvPr/>
        </p:nvSpPr>
        <p:spPr>
          <a:xfrm rot="8164028">
            <a:off x="3101079" y="4000785"/>
            <a:ext cx="2134166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3" name="Arrow: Left 112">
            <a:extLst>
              <a:ext uri="{FF2B5EF4-FFF2-40B4-BE49-F238E27FC236}">
                <a16:creationId xmlns:a16="http://schemas.microsoft.com/office/drawing/2014/main" id="{C62D8C08-0EC7-4090-95E5-38252457DB2A}"/>
              </a:ext>
            </a:extLst>
          </p:cNvPr>
          <p:cNvSpPr/>
          <p:nvPr/>
        </p:nvSpPr>
        <p:spPr>
          <a:xfrm rot="10800000">
            <a:off x="6574686" y="2603597"/>
            <a:ext cx="763053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4" name="Arrow: Left 113">
            <a:extLst>
              <a:ext uri="{FF2B5EF4-FFF2-40B4-BE49-F238E27FC236}">
                <a16:creationId xmlns:a16="http://schemas.microsoft.com/office/drawing/2014/main" id="{3C86A92B-136D-4FD0-8C01-09B4AFFFC3AB}"/>
              </a:ext>
            </a:extLst>
          </p:cNvPr>
          <p:cNvSpPr/>
          <p:nvPr/>
        </p:nvSpPr>
        <p:spPr>
          <a:xfrm rot="10800000">
            <a:off x="6559138" y="2042108"/>
            <a:ext cx="763053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5" name="Arrow: Left 114">
            <a:extLst>
              <a:ext uri="{FF2B5EF4-FFF2-40B4-BE49-F238E27FC236}">
                <a16:creationId xmlns:a16="http://schemas.microsoft.com/office/drawing/2014/main" id="{897ACBBE-39E6-42E4-9521-9332182881F8}"/>
              </a:ext>
            </a:extLst>
          </p:cNvPr>
          <p:cNvSpPr/>
          <p:nvPr/>
        </p:nvSpPr>
        <p:spPr>
          <a:xfrm rot="16200000">
            <a:off x="9578996" y="3817846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6" name="Graphic 87" descr="Lock">
            <a:extLst>
              <a:ext uri="{FF2B5EF4-FFF2-40B4-BE49-F238E27FC236}">
                <a16:creationId xmlns:a16="http://schemas.microsoft.com/office/drawing/2014/main" id="{FF8C2242-DD8F-457B-8510-7BE40CFE87F6}"/>
              </a:ext>
            </a:extLst>
          </p:cNvPr>
          <p:cNvSpPr/>
          <p:nvPr/>
        </p:nvSpPr>
        <p:spPr>
          <a:xfrm>
            <a:off x="10251302" y="5557041"/>
            <a:ext cx="568475" cy="68562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6E9A243-D922-4C64-99FB-7CFD30C2A582}"/>
              </a:ext>
            </a:extLst>
          </p:cNvPr>
          <p:cNvGrpSpPr/>
          <p:nvPr/>
        </p:nvGrpSpPr>
        <p:grpSpPr>
          <a:xfrm>
            <a:off x="9754376" y="4961960"/>
            <a:ext cx="904535" cy="1079850"/>
            <a:chOff x="7258397" y="6814103"/>
            <a:chExt cx="427790" cy="500813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1FE34E-8346-4F5B-99BD-0F9E19BA4DB1}"/>
                </a:ext>
              </a:extLst>
            </p:cNvPr>
            <p:cNvSpPr/>
            <p:nvPr/>
          </p:nvSpPr>
          <p:spPr>
            <a:xfrm>
              <a:off x="7258397" y="6814103"/>
              <a:ext cx="427790" cy="500813"/>
            </a:xfrm>
            <a:custGeom>
              <a:avLst/>
              <a:gdLst>
                <a:gd name="connsiteX0" fmla="*/ 41399 w 427790"/>
                <a:gd name="connsiteY0" fmla="*/ 463252 h 500813"/>
                <a:gd name="connsiteX1" fmla="*/ 41399 w 427790"/>
                <a:gd name="connsiteY1" fmla="*/ 37561 h 500813"/>
                <a:gd name="connsiteX2" fmla="*/ 213895 w 427790"/>
                <a:gd name="connsiteY2" fmla="*/ 37561 h 500813"/>
                <a:gd name="connsiteX3" fmla="*/ 213895 w 427790"/>
                <a:gd name="connsiteY3" fmla="*/ 169025 h 500813"/>
                <a:gd name="connsiteX4" fmla="*/ 386391 w 427790"/>
                <a:gd name="connsiteY4" fmla="*/ 169025 h 500813"/>
                <a:gd name="connsiteX5" fmla="*/ 386391 w 427790"/>
                <a:gd name="connsiteY5" fmla="*/ 463252 h 500813"/>
                <a:gd name="connsiteX6" fmla="*/ 41399 w 427790"/>
                <a:gd name="connsiteY6" fmla="*/ 463252 h 500813"/>
                <a:gd name="connsiteX7" fmla="*/ 255294 w 427790"/>
                <a:gd name="connsiteY7" fmla="*/ 53211 h 500813"/>
                <a:gd name="connsiteX8" fmla="*/ 341542 w 427790"/>
                <a:gd name="connsiteY8" fmla="*/ 131464 h 500813"/>
                <a:gd name="connsiteX9" fmla="*/ 255294 w 427790"/>
                <a:gd name="connsiteY9" fmla="*/ 131464 h 500813"/>
                <a:gd name="connsiteX10" fmla="*/ 255294 w 427790"/>
                <a:gd name="connsiteY10" fmla="*/ 53211 h 500813"/>
                <a:gd name="connsiteX11" fmla="*/ 255294 w 427790"/>
                <a:gd name="connsiteY11" fmla="*/ 0 h 500813"/>
                <a:gd name="connsiteX12" fmla="*/ 0 w 427790"/>
                <a:gd name="connsiteY12" fmla="*/ 0 h 500813"/>
                <a:gd name="connsiteX13" fmla="*/ 0 w 427790"/>
                <a:gd name="connsiteY13" fmla="*/ 500813 h 500813"/>
                <a:gd name="connsiteX14" fmla="*/ 427790 w 427790"/>
                <a:gd name="connsiteY14" fmla="*/ 500813 h 500813"/>
                <a:gd name="connsiteX15" fmla="*/ 427790 w 427790"/>
                <a:gd name="connsiteY15" fmla="*/ 137724 h 500813"/>
                <a:gd name="connsiteX16" fmla="*/ 255294 w 427790"/>
                <a:gd name="connsiteY16" fmla="*/ 0 h 5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790" h="500813">
                  <a:moveTo>
                    <a:pt x="41399" y="463252"/>
                  </a:moveTo>
                  <a:lnTo>
                    <a:pt x="41399" y="37561"/>
                  </a:lnTo>
                  <a:lnTo>
                    <a:pt x="213895" y="37561"/>
                  </a:lnTo>
                  <a:lnTo>
                    <a:pt x="213895" y="169025"/>
                  </a:lnTo>
                  <a:lnTo>
                    <a:pt x="386391" y="169025"/>
                  </a:lnTo>
                  <a:lnTo>
                    <a:pt x="386391" y="463252"/>
                  </a:lnTo>
                  <a:lnTo>
                    <a:pt x="41399" y="463252"/>
                  </a:lnTo>
                  <a:close/>
                  <a:moveTo>
                    <a:pt x="255294" y="53211"/>
                  </a:moveTo>
                  <a:lnTo>
                    <a:pt x="341542" y="131464"/>
                  </a:lnTo>
                  <a:lnTo>
                    <a:pt x="255294" y="131464"/>
                  </a:lnTo>
                  <a:lnTo>
                    <a:pt x="255294" y="53211"/>
                  </a:lnTo>
                  <a:close/>
                  <a:moveTo>
                    <a:pt x="255294" y="0"/>
                  </a:moveTo>
                  <a:lnTo>
                    <a:pt x="0" y="0"/>
                  </a:lnTo>
                  <a:lnTo>
                    <a:pt x="0" y="500813"/>
                  </a:lnTo>
                  <a:lnTo>
                    <a:pt x="427790" y="500813"/>
                  </a:lnTo>
                  <a:lnTo>
                    <a:pt x="427790" y="137724"/>
                  </a:lnTo>
                  <a:lnTo>
                    <a:pt x="255294" y="0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697EB8A-9C00-428B-9DE2-168A534FFC52}"/>
                </a:ext>
              </a:extLst>
            </p:cNvPr>
            <p:cNvSpPr/>
            <p:nvPr/>
          </p:nvSpPr>
          <p:spPr>
            <a:xfrm>
              <a:off x="7341195" y="7045729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30A33B0-52E6-42E3-B42C-CFE4EC1B8F98}"/>
                </a:ext>
              </a:extLst>
            </p:cNvPr>
            <p:cNvSpPr/>
            <p:nvPr/>
          </p:nvSpPr>
          <p:spPr>
            <a:xfrm>
              <a:off x="7341195" y="6995648"/>
              <a:ext cx="89697" cy="25040"/>
            </a:xfrm>
            <a:custGeom>
              <a:avLst/>
              <a:gdLst>
                <a:gd name="connsiteX0" fmla="*/ 0 w 89697"/>
                <a:gd name="connsiteY0" fmla="*/ 0 h 25040"/>
                <a:gd name="connsiteX1" fmla="*/ 89698 w 89697"/>
                <a:gd name="connsiteY1" fmla="*/ 0 h 25040"/>
                <a:gd name="connsiteX2" fmla="*/ 89698 w 89697"/>
                <a:gd name="connsiteY2" fmla="*/ 25041 h 25040"/>
                <a:gd name="connsiteX3" fmla="*/ 0 w 89697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97" h="25040">
                  <a:moveTo>
                    <a:pt x="0" y="0"/>
                  </a:moveTo>
                  <a:lnTo>
                    <a:pt x="89698" y="0"/>
                  </a:lnTo>
                  <a:lnTo>
                    <a:pt x="89698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CBD2E0F-369F-4401-A4CB-825697022892}"/>
                </a:ext>
              </a:extLst>
            </p:cNvPr>
            <p:cNvSpPr/>
            <p:nvPr/>
          </p:nvSpPr>
          <p:spPr>
            <a:xfrm>
              <a:off x="7341195" y="7095810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475269-8BD4-40B5-AF3C-DE142ADCCD0F}"/>
                </a:ext>
              </a:extLst>
            </p:cNvPr>
            <p:cNvSpPr/>
            <p:nvPr/>
          </p:nvSpPr>
          <p:spPr>
            <a:xfrm>
              <a:off x="7341195" y="7145892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1DD4379-2033-42EE-9788-2CB05C7A2F50}"/>
                </a:ext>
              </a:extLst>
            </p:cNvPr>
            <p:cNvSpPr/>
            <p:nvPr/>
          </p:nvSpPr>
          <p:spPr>
            <a:xfrm>
              <a:off x="7341195" y="7195973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72FB16FA-C82F-46FF-AD7F-F66A90C60CEB}"/>
              </a:ext>
            </a:extLst>
          </p:cNvPr>
          <p:cNvSpPr txBox="1"/>
          <p:nvPr/>
        </p:nvSpPr>
        <p:spPr>
          <a:xfrm>
            <a:off x="3053162" y="2846945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AC1792F-6809-4796-8705-E567F43E76D7}"/>
              </a:ext>
            </a:extLst>
          </p:cNvPr>
          <p:cNvSpPr txBox="1"/>
          <p:nvPr/>
        </p:nvSpPr>
        <p:spPr>
          <a:xfrm>
            <a:off x="-167635" y="3696336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Train Model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653766-5F09-47C4-9CDA-7704D8AA4A94}"/>
              </a:ext>
            </a:extLst>
          </p:cNvPr>
          <p:cNvSpPr txBox="1"/>
          <p:nvPr/>
        </p:nvSpPr>
        <p:spPr>
          <a:xfrm>
            <a:off x="3080946" y="4619381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Save Model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7295F6-CF78-4C98-A2F2-BF25C131446D}"/>
              </a:ext>
            </a:extLst>
          </p:cNvPr>
          <p:cNvSpPr txBox="1"/>
          <p:nvPr/>
        </p:nvSpPr>
        <p:spPr>
          <a:xfrm>
            <a:off x="5456178" y="1768888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0EDCCD-DE63-4CD5-8673-E0CF66528B22}"/>
              </a:ext>
            </a:extLst>
          </p:cNvPr>
          <p:cNvSpPr txBox="1"/>
          <p:nvPr/>
        </p:nvSpPr>
        <p:spPr>
          <a:xfrm>
            <a:off x="5478383" y="3093213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29" name="Graphic 87" descr="Lock">
            <a:extLst>
              <a:ext uri="{FF2B5EF4-FFF2-40B4-BE49-F238E27FC236}">
                <a16:creationId xmlns:a16="http://schemas.microsoft.com/office/drawing/2014/main" id="{F2D4C124-8769-4F57-B79B-7EE3FE71AA47}"/>
              </a:ext>
            </a:extLst>
          </p:cNvPr>
          <p:cNvSpPr/>
          <p:nvPr/>
        </p:nvSpPr>
        <p:spPr>
          <a:xfrm>
            <a:off x="8510723" y="1206942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0" name="Graphic 87" descr="Lock">
            <a:extLst>
              <a:ext uri="{FF2B5EF4-FFF2-40B4-BE49-F238E27FC236}">
                <a16:creationId xmlns:a16="http://schemas.microsoft.com/office/drawing/2014/main" id="{BA1530B1-EE8E-46E3-9C62-2CF7C956B640}"/>
              </a:ext>
            </a:extLst>
          </p:cNvPr>
          <p:cNvSpPr/>
          <p:nvPr/>
        </p:nvSpPr>
        <p:spPr>
          <a:xfrm>
            <a:off x="6730554" y="3366657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1897A9C-91F0-4240-AF27-F10FDAACF952}"/>
              </a:ext>
            </a:extLst>
          </p:cNvPr>
          <p:cNvSpPr txBox="1"/>
          <p:nvPr/>
        </p:nvSpPr>
        <p:spPr>
          <a:xfrm>
            <a:off x="9679327" y="3758272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0094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A9EF-7605-49E0-A6E1-A5C758CCBE04}"/>
              </a:ext>
            </a:extLst>
          </p:cNvPr>
          <p:cNvSpPr txBox="1">
            <a:spLocks/>
          </p:cNvSpPr>
          <p:nvPr/>
        </p:nvSpPr>
        <p:spPr>
          <a:xfrm>
            <a:off x="1829754" y="1118165"/>
            <a:ext cx="10213090" cy="5680029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63E1-61D5-4147-96D1-39E6EA0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Powerful System – large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DE237-BE41-44A2-BE23-CE6CEA53D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164" y="6373555"/>
            <a:ext cx="2743200" cy="365125"/>
          </a:xfrm>
        </p:spPr>
        <p:txBody>
          <a:bodyPr/>
          <a:lstStyle/>
          <a:p>
            <a:fld id="{5D8D14DC-4980-458F-B1E4-95928264A535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3A748BA7-0B34-4C4E-9AE9-2E1C62589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327" y="1944021"/>
            <a:ext cx="1339088" cy="1339088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20C4CC08-19A7-4111-A9C0-88A2399B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278" y="3085857"/>
            <a:ext cx="1996475" cy="19964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73B01-04F3-42E5-99CF-BCDFFBD46113}"/>
              </a:ext>
            </a:extLst>
          </p:cNvPr>
          <p:cNvGrpSpPr/>
          <p:nvPr/>
        </p:nvGrpSpPr>
        <p:grpSpPr>
          <a:xfrm>
            <a:off x="6123277" y="1656011"/>
            <a:ext cx="1655003" cy="1655003"/>
            <a:chOff x="2406765" y="1516213"/>
            <a:chExt cx="1655003" cy="1655003"/>
          </a:xfrm>
        </p:grpSpPr>
        <p:pic>
          <p:nvPicPr>
            <p:cNvPr id="20" name="Graphic 19" descr="Processor">
              <a:extLst>
                <a:ext uri="{FF2B5EF4-FFF2-40B4-BE49-F238E27FC236}">
                  <a16:creationId xmlns:a16="http://schemas.microsoft.com/office/drawing/2014/main" id="{249EC960-C10C-4924-A752-884AF997B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765" y="1516213"/>
              <a:ext cx="1655003" cy="165500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515795-0216-4DDF-AB1B-A8631AFBCD1D}"/>
                </a:ext>
              </a:extLst>
            </p:cNvPr>
            <p:cNvSpPr txBox="1"/>
            <p:nvPr/>
          </p:nvSpPr>
          <p:spPr>
            <a:xfrm>
              <a:off x="2916252" y="2177893"/>
              <a:ext cx="72272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CPUs</a:t>
              </a:r>
            </a:p>
          </p:txBody>
        </p:sp>
      </p:grpSp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EC058C95-BC50-416D-A6CA-CC12300F3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7511" y="2173240"/>
            <a:ext cx="620547" cy="620547"/>
          </a:xfrm>
          <a:prstGeom prst="rect">
            <a:avLst/>
          </a:prstGeom>
        </p:spPr>
      </p:pic>
      <p:pic>
        <p:nvPicPr>
          <p:cNvPr id="76" name="Graphic 75" descr="Add">
            <a:extLst>
              <a:ext uri="{FF2B5EF4-FFF2-40B4-BE49-F238E27FC236}">
                <a16:creationId xmlns:a16="http://schemas.microsoft.com/office/drawing/2014/main" id="{AA2D437A-3097-4DAF-BB35-4F31A12B9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0338" y="2147646"/>
            <a:ext cx="620547" cy="62054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DA7B4EA-2248-42D6-8F09-1A4769A13B13}"/>
              </a:ext>
            </a:extLst>
          </p:cNvPr>
          <p:cNvSpPr txBox="1"/>
          <p:nvPr/>
        </p:nvSpPr>
        <p:spPr>
          <a:xfrm>
            <a:off x="8352599" y="1793484"/>
            <a:ext cx="435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</a:rPr>
              <a:t>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4FBC3D-4D2C-4613-922D-441FD6D54C6A}"/>
              </a:ext>
            </a:extLst>
          </p:cNvPr>
          <p:cNvSpPr txBox="1"/>
          <p:nvPr/>
        </p:nvSpPr>
        <p:spPr>
          <a:xfrm>
            <a:off x="-216473" y="2687905"/>
            <a:ext cx="282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BF4A4F-361E-49F3-8627-486CAD0D71B9}"/>
              </a:ext>
            </a:extLst>
          </p:cNvPr>
          <p:cNvSpPr txBox="1"/>
          <p:nvPr/>
        </p:nvSpPr>
        <p:spPr>
          <a:xfrm>
            <a:off x="5223931" y="1091500"/>
            <a:ext cx="324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Inference System</a:t>
            </a:r>
          </a:p>
        </p:txBody>
      </p:sp>
      <p:sp>
        <p:nvSpPr>
          <p:cNvPr id="113" name="Arrow: Left 112">
            <a:extLst>
              <a:ext uri="{FF2B5EF4-FFF2-40B4-BE49-F238E27FC236}">
                <a16:creationId xmlns:a16="http://schemas.microsoft.com/office/drawing/2014/main" id="{C62D8C08-0EC7-4090-95E5-38252457DB2A}"/>
              </a:ext>
            </a:extLst>
          </p:cNvPr>
          <p:cNvSpPr/>
          <p:nvPr/>
        </p:nvSpPr>
        <p:spPr>
          <a:xfrm rot="12676786">
            <a:off x="1797174" y="5151498"/>
            <a:ext cx="231720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4" name="Arrow: Left 113">
            <a:extLst>
              <a:ext uri="{FF2B5EF4-FFF2-40B4-BE49-F238E27FC236}">
                <a16:creationId xmlns:a16="http://schemas.microsoft.com/office/drawing/2014/main" id="{3C86A92B-136D-4FD0-8C01-09B4AFFFC3AB}"/>
              </a:ext>
            </a:extLst>
          </p:cNvPr>
          <p:cNvSpPr/>
          <p:nvPr/>
        </p:nvSpPr>
        <p:spPr>
          <a:xfrm rot="10800000">
            <a:off x="2019289" y="3905923"/>
            <a:ext cx="2094520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5" name="Arrow: Left 114">
            <a:extLst>
              <a:ext uri="{FF2B5EF4-FFF2-40B4-BE49-F238E27FC236}">
                <a16:creationId xmlns:a16="http://schemas.microsoft.com/office/drawing/2014/main" id="{897ACBBE-39E6-42E4-9521-9332182881F8}"/>
              </a:ext>
            </a:extLst>
          </p:cNvPr>
          <p:cNvSpPr/>
          <p:nvPr/>
        </p:nvSpPr>
        <p:spPr>
          <a:xfrm rot="10800000">
            <a:off x="8848876" y="3655637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6" name="Graphic 87" descr="Lock">
            <a:extLst>
              <a:ext uri="{FF2B5EF4-FFF2-40B4-BE49-F238E27FC236}">
                <a16:creationId xmlns:a16="http://schemas.microsoft.com/office/drawing/2014/main" id="{FF8C2242-DD8F-457B-8510-7BE40CFE87F6}"/>
              </a:ext>
            </a:extLst>
          </p:cNvPr>
          <p:cNvSpPr/>
          <p:nvPr/>
        </p:nvSpPr>
        <p:spPr>
          <a:xfrm>
            <a:off x="10656677" y="4052595"/>
            <a:ext cx="568475" cy="68562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6E9A243-D922-4C64-99FB-7CFD30C2A582}"/>
              </a:ext>
            </a:extLst>
          </p:cNvPr>
          <p:cNvGrpSpPr/>
          <p:nvPr/>
        </p:nvGrpSpPr>
        <p:grpSpPr>
          <a:xfrm>
            <a:off x="10062229" y="3342553"/>
            <a:ext cx="904535" cy="1079850"/>
            <a:chOff x="7258397" y="6814103"/>
            <a:chExt cx="427790" cy="500813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1FE34E-8346-4F5B-99BD-0F9E19BA4DB1}"/>
                </a:ext>
              </a:extLst>
            </p:cNvPr>
            <p:cNvSpPr/>
            <p:nvPr/>
          </p:nvSpPr>
          <p:spPr>
            <a:xfrm>
              <a:off x="7258397" y="6814103"/>
              <a:ext cx="427790" cy="500813"/>
            </a:xfrm>
            <a:custGeom>
              <a:avLst/>
              <a:gdLst>
                <a:gd name="connsiteX0" fmla="*/ 41399 w 427790"/>
                <a:gd name="connsiteY0" fmla="*/ 463252 h 500813"/>
                <a:gd name="connsiteX1" fmla="*/ 41399 w 427790"/>
                <a:gd name="connsiteY1" fmla="*/ 37561 h 500813"/>
                <a:gd name="connsiteX2" fmla="*/ 213895 w 427790"/>
                <a:gd name="connsiteY2" fmla="*/ 37561 h 500813"/>
                <a:gd name="connsiteX3" fmla="*/ 213895 w 427790"/>
                <a:gd name="connsiteY3" fmla="*/ 169025 h 500813"/>
                <a:gd name="connsiteX4" fmla="*/ 386391 w 427790"/>
                <a:gd name="connsiteY4" fmla="*/ 169025 h 500813"/>
                <a:gd name="connsiteX5" fmla="*/ 386391 w 427790"/>
                <a:gd name="connsiteY5" fmla="*/ 463252 h 500813"/>
                <a:gd name="connsiteX6" fmla="*/ 41399 w 427790"/>
                <a:gd name="connsiteY6" fmla="*/ 463252 h 500813"/>
                <a:gd name="connsiteX7" fmla="*/ 255294 w 427790"/>
                <a:gd name="connsiteY7" fmla="*/ 53211 h 500813"/>
                <a:gd name="connsiteX8" fmla="*/ 341542 w 427790"/>
                <a:gd name="connsiteY8" fmla="*/ 131464 h 500813"/>
                <a:gd name="connsiteX9" fmla="*/ 255294 w 427790"/>
                <a:gd name="connsiteY9" fmla="*/ 131464 h 500813"/>
                <a:gd name="connsiteX10" fmla="*/ 255294 w 427790"/>
                <a:gd name="connsiteY10" fmla="*/ 53211 h 500813"/>
                <a:gd name="connsiteX11" fmla="*/ 255294 w 427790"/>
                <a:gd name="connsiteY11" fmla="*/ 0 h 500813"/>
                <a:gd name="connsiteX12" fmla="*/ 0 w 427790"/>
                <a:gd name="connsiteY12" fmla="*/ 0 h 500813"/>
                <a:gd name="connsiteX13" fmla="*/ 0 w 427790"/>
                <a:gd name="connsiteY13" fmla="*/ 500813 h 500813"/>
                <a:gd name="connsiteX14" fmla="*/ 427790 w 427790"/>
                <a:gd name="connsiteY14" fmla="*/ 500813 h 500813"/>
                <a:gd name="connsiteX15" fmla="*/ 427790 w 427790"/>
                <a:gd name="connsiteY15" fmla="*/ 137724 h 500813"/>
                <a:gd name="connsiteX16" fmla="*/ 255294 w 427790"/>
                <a:gd name="connsiteY16" fmla="*/ 0 h 5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790" h="500813">
                  <a:moveTo>
                    <a:pt x="41399" y="463252"/>
                  </a:moveTo>
                  <a:lnTo>
                    <a:pt x="41399" y="37561"/>
                  </a:lnTo>
                  <a:lnTo>
                    <a:pt x="213895" y="37561"/>
                  </a:lnTo>
                  <a:lnTo>
                    <a:pt x="213895" y="169025"/>
                  </a:lnTo>
                  <a:lnTo>
                    <a:pt x="386391" y="169025"/>
                  </a:lnTo>
                  <a:lnTo>
                    <a:pt x="386391" y="463252"/>
                  </a:lnTo>
                  <a:lnTo>
                    <a:pt x="41399" y="463252"/>
                  </a:lnTo>
                  <a:close/>
                  <a:moveTo>
                    <a:pt x="255294" y="53211"/>
                  </a:moveTo>
                  <a:lnTo>
                    <a:pt x="341542" y="131464"/>
                  </a:lnTo>
                  <a:lnTo>
                    <a:pt x="255294" y="131464"/>
                  </a:lnTo>
                  <a:lnTo>
                    <a:pt x="255294" y="53211"/>
                  </a:lnTo>
                  <a:close/>
                  <a:moveTo>
                    <a:pt x="255294" y="0"/>
                  </a:moveTo>
                  <a:lnTo>
                    <a:pt x="0" y="0"/>
                  </a:lnTo>
                  <a:lnTo>
                    <a:pt x="0" y="500813"/>
                  </a:lnTo>
                  <a:lnTo>
                    <a:pt x="427790" y="500813"/>
                  </a:lnTo>
                  <a:lnTo>
                    <a:pt x="427790" y="137724"/>
                  </a:lnTo>
                  <a:lnTo>
                    <a:pt x="255294" y="0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697EB8A-9C00-428B-9DE2-168A534FFC52}"/>
                </a:ext>
              </a:extLst>
            </p:cNvPr>
            <p:cNvSpPr/>
            <p:nvPr/>
          </p:nvSpPr>
          <p:spPr>
            <a:xfrm>
              <a:off x="7341195" y="7045729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30A33B0-52E6-42E3-B42C-CFE4EC1B8F98}"/>
                </a:ext>
              </a:extLst>
            </p:cNvPr>
            <p:cNvSpPr/>
            <p:nvPr/>
          </p:nvSpPr>
          <p:spPr>
            <a:xfrm>
              <a:off x="7341195" y="6995648"/>
              <a:ext cx="89697" cy="25040"/>
            </a:xfrm>
            <a:custGeom>
              <a:avLst/>
              <a:gdLst>
                <a:gd name="connsiteX0" fmla="*/ 0 w 89697"/>
                <a:gd name="connsiteY0" fmla="*/ 0 h 25040"/>
                <a:gd name="connsiteX1" fmla="*/ 89698 w 89697"/>
                <a:gd name="connsiteY1" fmla="*/ 0 h 25040"/>
                <a:gd name="connsiteX2" fmla="*/ 89698 w 89697"/>
                <a:gd name="connsiteY2" fmla="*/ 25041 h 25040"/>
                <a:gd name="connsiteX3" fmla="*/ 0 w 89697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97" h="25040">
                  <a:moveTo>
                    <a:pt x="0" y="0"/>
                  </a:moveTo>
                  <a:lnTo>
                    <a:pt x="89698" y="0"/>
                  </a:lnTo>
                  <a:lnTo>
                    <a:pt x="89698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CBD2E0F-369F-4401-A4CB-825697022892}"/>
                </a:ext>
              </a:extLst>
            </p:cNvPr>
            <p:cNvSpPr/>
            <p:nvPr/>
          </p:nvSpPr>
          <p:spPr>
            <a:xfrm>
              <a:off x="7341195" y="7095810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475269-8BD4-40B5-AF3C-DE142ADCCD0F}"/>
                </a:ext>
              </a:extLst>
            </p:cNvPr>
            <p:cNvSpPr/>
            <p:nvPr/>
          </p:nvSpPr>
          <p:spPr>
            <a:xfrm>
              <a:off x="7341195" y="7145892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1DD4379-2033-42EE-9788-2CB05C7A2F50}"/>
                </a:ext>
              </a:extLst>
            </p:cNvPr>
            <p:cNvSpPr/>
            <p:nvPr/>
          </p:nvSpPr>
          <p:spPr>
            <a:xfrm>
              <a:off x="7341195" y="7195973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D37295F6-CF78-4C98-A2F2-BF25C131446D}"/>
              </a:ext>
            </a:extLst>
          </p:cNvPr>
          <p:cNvSpPr txBox="1"/>
          <p:nvPr/>
        </p:nvSpPr>
        <p:spPr>
          <a:xfrm rot="20523631">
            <a:off x="1513946" y="2717640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0EDCCD-DE63-4CD5-8673-E0CF66528B22}"/>
              </a:ext>
            </a:extLst>
          </p:cNvPr>
          <p:cNvSpPr txBox="1"/>
          <p:nvPr/>
        </p:nvSpPr>
        <p:spPr>
          <a:xfrm>
            <a:off x="1703701" y="4293293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29" name="Graphic 87" descr="Lock">
            <a:extLst>
              <a:ext uri="{FF2B5EF4-FFF2-40B4-BE49-F238E27FC236}">
                <a16:creationId xmlns:a16="http://schemas.microsoft.com/office/drawing/2014/main" id="{F2D4C124-8769-4F57-B79B-7EE3FE71AA47}"/>
              </a:ext>
            </a:extLst>
          </p:cNvPr>
          <p:cNvSpPr/>
          <p:nvPr/>
        </p:nvSpPr>
        <p:spPr>
          <a:xfrm>
            <a:off x="5011740" y="1118165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0" name="Graphic 87" descr="Lock">
            <a:extLst>
              <a:ext uri="{FF2B5EF4-FFF2-40B4-BE49-F238E27FC236}">
                <a16:creationId xmlns:a16="http://schemas.microsoft.com/office/drawing/2014/main" id="{BA1530B1-EE8E-46E3-9C62-2CF7C956B640}"/>
              </a:ext>
            </a:extLst>
          </p:cNvPr>
          <p:cNvSpPr/>
          <p:nvPr/>
        </p:nvSpPr>
        <p:spPr>
          <a:xfrm>
            <a:off x="1941071" y="5078799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1897A9C-91F0-4240-AF27-F10FDAACF952}"/>
              </a:ext>
            </a:extLst>
          </p:cNvPr>
          <p:cNvSpPr txBox="1"/>
          <p:nvPr/>
        </p:nvSpPr>
        <p:spPr>
          <a:xfrm>
            <a:off x="7837570" y="3420206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pic>
        <p:nvPicPr>
          <p:cNvPr id="148" name="Graphic 147" descr="Server">
            <a:extLst>
              <a:ext uri="{FF2B5EF4-FFF2-40B4-BE49-F238E27FC236}">
                <a16:creationId xmlns:a16="http://schemas.microsoft.com/office/drawing/2014/main" id="{E21A930A-F9CA-4072-8FA9-4B09D2C72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3832" y="5431201"/>
            <a:ext cx="1339088" cy="1339088"/>
          </a:xfrm>
          <a:prstGeom prst="rect">
            <a:avLst/>
          </a:pr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441475B-EC1C-49D0-9A24-6F6192D468D6}"/>
              </a:ext>
            </a:extLst>
          </p:cNvPr>
          <p:cNvGrpSpPr/>
          <p:nvPr/>
        </p:nvGrpSpPr>
        <p:grpSpPr>
          <a:xfrm>
            <a:off x="6109782" y="5143191"/>
            <a:ext cx="1655003" cy="1655003"/>
            <a:chOff x="2406765" y="1516213"/>
            <a:chExt cx="1655003" cy="1655003"/>
          </a:xfrm>
        </p:grpSpPr>
        <p:pic>
          <p:nvPicPr>
            <p:cNvPr id="150" name="Graphic 149" descr="Processor">
              <a:extLst>
                <a:ext uri="{FF2B5EF4-FFF2-40B4-BE49-F238E27FC236}">
                  <a16:creationId xmlns:a16="http://schemas.microsoft.com/office/drawing/2014/main" id="{9E8F2851-6CF3-44E7-8188-F820AD08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765" y="1516213"/>
              <a:ext cx="1655003" cy="1655003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2D76754-9399-4CB9-BE2E-B218CC0B14AF}"/>
                </a:ext>
              </a:extLst>
            </p:cNvPr>
            <p:cNvSpPr txBox="1"/>
            <p:nvPr/>
          </p:nvSpPr>
          <p:spPr>
            <a:xfrm>
              <a:off x="2906465" y="2195841"/>
              <a:ext cx="65064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CPUs</a:t>
              </a:r>
            </a:p>
          </p:txBody>
        </p:sp>
      </p:grpSp>
      <p:pic>
        <p:nvPicPr>
          <p:cNvPr id="152" name="Graphic 151" descr="Add">
            <a:extLst>
              <a:ext uri="{FF2B5EF4-FFF2-40B4-BE49-F238E27FC236}">
                <a16:creationId xmlns:a16="http://schemas.microsoft.com/office/drawing/2014/main" id="{BDCFF9F4-301D-4DA3-86F2-8BF7F905A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4016" y="5660420"/>
            <a:ext cx="620547" cy="620547"/>
          </a:xfrm>
          <a:prstGeom prst="rect">
            <a:avLst/>
          </a:prstGeom>
        </p:spPr>
      </p:pic>
      <p:pic>
        <p:nvPicPr>
          <p:cNvPr id="153" name="Graphic 152" descr="Add">
            <a:extLst>
              <a:ext uri="{FF2B5EF4-FFF2-40B4-BE49-F238E27FC236}">
                <a16:creationId xmlns:a16="http://schemas.microsoft.com/office/drawing/2014/main" id="{F14CBFD6-E9CC-4086-A2CF-08DEE43307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6843" y="5634826"/>
            <a:ext cx="620547" cy="62054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FEDED6-B4D1-4A02-AC3E-DD9A43855323}"/>
              </a:ext>
            </a:extLst>
          </p:cNvPr>
          <p:cNvSpPr txBox="1"/>
          <p:nvPr/>
        </p:nvSpPr>
        <p:spPr>
          <a:xfrm>
            <a:off x="8339104" y="5280664"/>
            <a:ext cx="435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</a:rPr>
              <a:t>RAM</a:t>
            </a:r>
          </a:p>
        </p:txBody>
      </p:sp>
      <p:pic>
        <p:nvPicPr>
          <p:cNvPr id="155" name="Graphic 154" descr="Server">
            <a:extLst>
              <a:ext uri="{FF2B5EF4-FFF2-40B4-BE49-F238E27FC236}">
                <a16:creationId xmlns:a16="http://schemas.microsoft.com/office/drawing/2014/main" id="{21B3E5A4-CCC3-4E5F-9E74-C5D670BD4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524" y="3392025"/>
            <a:ext cx="1339088" cy="1339088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7772229-2B43-4AEF-B71E-F8FE1102D75B}"/>
              </a:ext>
            </a:extLst>
          </p:cNvPr>
          <p:cNvGrpSpPr/>
          <p:nvPr/>
        </p:nvGrpSpPr>
        <p:grpSpPr>
          <a:xfrm>
            <a:off x="6101474" y="3104015"/>
            <a:ext cx="1655003" cy="1655003"/>
            <a:chOff x="2406765" y="1516213"/>
            <a:chExt cx="1655003" cy="1655003"/>
          </a:xfrm>
        </p:grpSpPr>
        <p:pic>
          <p:nvPicPr>
            <p:cNvPr id="157" name="Graphic 156" descr="Processor">
              <a:extLst>
                <a:ext uri="{FF2B5EF4-FFF2-40B4-BE49-F238E27FC236}">
                  <a16:creationId xmlns:a16="http://schemas.microsoft.com/office/drawing/2014/main" id="{646B93EC-BB5F-48B5-9CC6-CAC624F9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6765" y="1516213"/>
              <a:ext cx="1655003" cy="1655003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46382B7-54CC-4598-A8E7-6E868350BB73}"/>
                </a:ext>
              </a:extLst>
            </p:cNvPr>
            <p:cNvSpPr txBox="1"/>
            <p:nvPr/>
          </p:nvSpPr>
          <p:spPr>
            <a:xfrm>
              <a:off x="2914773" y="2175381"/>
              <a:ext cx="64233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CPUs</a:t>
              </a:r>
            </a:p>
          </p:txBody>
        </p:sp>
      </p:grpSp>
      <p:pic>
        <p:nvPicPr>
          <p:cNvPr id="159" name="Graphic 158" descr="Add">
            <a:extLst>
              <a:ext uri="{FF2B5EF4-FFF2-40B4-BE49-F238E27FC236}">
                <a16:creationId xmlns:a16="http://schemas.microsoft.com/office/drawing/2014/main" id="{529CD970-2F1A-4104-9021-AF30099427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5708" y="3621244"/>
            <a:ext cx="620547" cy="620547"/>
          </a:xfrm>
          <a:prstGeom prst="rect">
            <a:avLst/>
          </a:prstGeom>
        </p:spPr>
      </p:pic>
      <p:pic>
        <p:nvPicPr>
          <p:cNvPr id="160" name="Graphic 159" descr="Add">
            <a:extLst>
              <a:ext uri="{FF2B5EF4-FFF2-40B4-BE49-F238E27FC236}">
                <a16:creationId xmlns:a16="http://schemas.microsoft.com/office/drawing/2014/main" id="{99A3E4AA-EF1B-4D51-B9DE-6A9EA457B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35" y="3595650"/>
            <a:ext cx="620547" cy="620547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7B0C1C9-66A2-414E-BF51-BDA7B401CE30}"/>
              </a:ext>
            </a:extLst>
          </p:cNvPr>
          <p:cNvSpPr txBox="1"/>
          <p:nvPr/>
        </p:nvSpPr>
        <p:spPr>
          <a:xfrm>
            <a:off x="8330796" y="3241488"/>
            <a:ext cx="435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</a:rPr>
              <a:t>RAM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B0099D0-3F28-41F5-8E89-A412D10177AF}"/>
              </a:ext>
            </a:extLst>
          </p:cNvPr>
          <p:cNvSpPr txBox="1"/>
          <p:nvPr/>
        </p:nvSpPr>
        <p:spPr>
          <a:xfrm>
            <a:off x="4954304" y="4830231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3" name="Arrow: Left 162">
            <a:extLst>
              <a:ext uri="{FF2B5EF4-FFF2-40B4-BE49-F238E27FC236}">
                <a16:creationId xmlns:a16="http://schemas.microsoft.com/office/drawing/2014/main" id="{783FD4DE-EC14-44E6-A674-53A63D07E9A7}"/>
              </a:ext>
            </a:extLst>
          </p:cNvPr>
          <p:cNvSpPr/>
          <p:nvPr/>
        </p:nvSpPr>
        <p:spPr>
          <a:xfrm rot="9772764">
            <a:off x="1968362" y="2910934"/>
            <a:ext cx="2254186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1FD2D2F-990A-438D-B0F7-1E7EF3BCC752}"/>
              </a:ext>
            </a:extLst>
          </p:cNvPr>
          <p:cNvSpPr txBox="1"/>
          <p:nvPr/>
        </p:nvSpPr>
        <p:spPr>
          <a:xfrm rot="20539964">
            <a:off x="1979161" y="3200661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4D0FD26-6B7D-4493-BF79-887CF77EF7F5}"/>
              </a:ext>
            </a:extLst>
          </p:cNvPr>
          <p:cNvSpPr txBox="1"/>
          <p:nvPr/>
        </p:nvSpPr>
        <p:spPr>
          <a:xfrm>
            <a:off x="1475041" y="3713201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CBDC781-5FB9-4E2F-ADDF-F1590915FC79}"/>
              </a:ext>
            </a:extLst>
          </p:cNvPr>
          <p:cNvSpPr txBox="1"/>
          <p:nvPr/>
        </p:nvSpPr>
        <p:spPr>
          <a:xfrm rot="1943323">
            <a:off x="1247443" y="5440752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9EFBE48-065F-4658-911F-67C93D6190A8}"/>
              </a:ext>
            </a:extLst>
          </p:cNvPr>
          <p:cNvSpPr txBox="1"/>
          <p:nvPr/>
        </p:nvSpPr>
        <p:spPr>
          <a:xfrm rot="1872372">
            <a:off x="1642029" y="4983014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69" name="Graphic 87" descr="Lock">
            <a:extLst>
              <a:ext uri="{FF2B5EF4-FFF2-40B4-BE49-F238E27FC236}">
                <a16:creationId xmlns:a16="http://schemas.microsoft.com/office/drawing/2014/main" id="{74051F27-3877-4E3D-A100-20D4CF5A16A9}"/>
              </a:ext>
            </a:extLst>
          </p:cNvPr>
          <p:cNvSpPr/>
          <p:nvPr/>
        </p:nvSpPr>
        <p:spPr>
          <a:xfrm>
            <a:off x="2358076" y="4191671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0" name="Graphic 87" descr="Lock">
            <a:extLst>
              <a:ext uri="{FF2B5EF4-FFF2-40B4-BE49-F238E27FC236}">
                <a16:creationId xmlns:a16="http://schemas.microsoft.com/office/drawing/2014/main" id="{7E377541-D20A-4016-B1BF-C4FB4EDA25B7}"/>
              </a:ext>
            </a:extLst>
          </p:cNvPr>
          <p:cNvSpPr/>
          <p:nvPr/>
        </p:nvSpPr>
        <p:spPr>
          <a:xfrm>
            <a:off x="2658327" y="3347176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1" name="Arrow: Left 170">
            <a:extLst>
              <a:ext uri="{FF2B5EF4-FFF2-40B4-BE49-F238E27FC236}">
                <a16:creationId xmlns:a16="http://schemas.microsoft.com/office/drawing/2014/main" id="{2B6DF4ED-E4EA-45A4-B19C-A7EFD6448CEC}"/>
              </a:ext>
            </a:extLst>
          </p:cNvPr>
          <p:cNvSpPr/>
          <p:nvPr/>
        </p:nvSpPr>
        <p:spPr>
          <a:xfrm rot="10800000">
            <a:off x="8848876" y="2225369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2" name="Graphic 87" descr="Lock">
            <a:extLst>
              <a:ext uri="{FF2B5EF4-FFF2-40B4-BE49-F238E27FC236}">
                <a16:creationId xmlns:a16="http://schemas.microsoft.com/office/drawing/2014/main" id="{44173AB2-3433-46AA-AE22-7CA40059CD54}"/>
              </a:ext>
            </a:extLst>
          </p:cNvPr>
          <p:cNvSpPr/>
          <p:nvPr/>
        </p:nvSpPr>
        <p:spPr>
          <a:xfrm>
            <a:off x="10656677" y="2622327"/>
            <a:ext cx="568475" cy="68562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D1A866E-362E-41AA-A899-40EA493C53CC}"/>
              </a:ext>
            </a:extLst>
          </p:cNvPr>
          <p:cNvGrpSpPr/>
          <p:nvPr/>
        </p:nvGrpSpPr>
        <p:grpSpPr>
          <a:xfrm>
            <a:off x="10062229" y="1912285"/>
            <a:ext cx="904535" cy="1079850"/>
            <a:chOff x="7258397" y="6814103"/>
            <a:chExt cx="427790" cy="500813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F807B73-1D80-4082-8F70-D8E42200FBC3}"/>
                </a:ext>
              </a:extLst>
            </p:cNvPr>
            <p:cNvSpPr/>
            <p:nvPr/>
          </p:nvSpPr>
          <p:spPr>
            <a:xfrm>
              <a:off x="7258397" y="6814103"/>
              <a:ext cx="427790" cy="500813"/>
            </a:xfrm>
            <a:custGeom>
              <a:avLst/>
              <a:gdLst>
                <a:gd name="connsiteX0" fmla="*/ 41399 w 427790"/>
                <a:gd name="connsiteY0" fmla="*/ 463252 h 500813"/>
                <a:gd name="connsiteX1" fmla="*/ 41399 w 427790"/>
                <a:gd name="connsiteY1" fmla="*/ 37561 h 500813"/>
                <a:gd name="connsiteX2" fmla="*/ 213895 w 427790"/>
                <a:gd name="connsiteY2" fmla="*/ 37561 h 500813"/>
                <a:gd name="connsiteX3" fmla="*/ 213895 w 427790"/>
                <a:gd name="connsiteY3" fmla="*/ 169025 h 500813"/>
                <a:gd name="connsiteX4" fmla="*/ 386391 w 427790"/>
                <a:gd name="connsiteY4" fmla="*/ 169025 h 500813"/>
                <a:gd name="connsiteX5" fmla="*/ 386391 w 427790"/>
                <a:gd name="connsiteY5" fmla="*/ 463252 h 500813"/>
                <a:gd name="connsiteX6" fmla="*/ 41399 w 427790"/>
                <a:gd name="connsiteY6" fmla="*/ 463252 h 500813"/>
                <a:gd name="connsiteX7" fmla="*/ 255294 w 427790"/>
                <a:gd name="connsiteY7" fmla="*/ 53211 h 500813"/>
                <a:gd name="connsiteX8" fmla="*/ 341542 w 427790"/>
                <a:gd name="connsiteY8" fmla="*/ 131464 h 500813"/>
                <a:gd name="connsiteX9" fmla="*/ 255294 w 427790"/>
                <a:gd name="connsiteY9" fmla="*/ 131464 h 500813"/>
                <a:gd name="connsiteX10" fmla="*/ 255294 w 427790"/>
                <a:gd name="connsiteY10" fmla="*/ 53211 h 500813"/>
                <a:gd name="connsiteX11" fmla="*/ 255294 w 427790"/>
                <a:gd name="connsiteY11" fmla="*/ 0 h 500813"/>
                <a:gd name="connsiteX12" fmla="*/ 0 w 427790"/>
                <a:gd name="connsiteY12" fmla="*/ 0 h 500813"/>
                <a:gd name="connsiteX13" fmla="*/ 0 w 427790"/>
                <a:gd name="connsiteY13" fmla="*/ 500813 h 500813"/>
                <a:gd name="connsiteX14" fmla="*/ 427790 w 427790"/>
                <a:gd name="connsiteY14" fmla="*/ 500813 h 500813"/>
                <a:gd name="connsiteX15" fmla="*/ 427790 w 427790"/>
                <a:gd name="connsiteY15" fmla="*/ 137724 h 500813"/>
                <a:gd name="connsiteX16" fmla="*/ 255294 w 427790"/>
                <a:gd name="connsiteY16" fmla="*/ 0 h 5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790" h="500813">
                  <a:moveTo>
                    <a:pt x="41399" y="463252"/>
                  </a:moveTo>
                  <a:lnTo>
                    <a:pt x="41399" y="37561"/>
                  </a:lnTo>
                  <a:lnTo>
                    <a:pt x="213895" y="37561"/>
                  </a:lnTo>
                  <a:lnTo>
                    <a:pt x="213895" y="169025"/>
                  </a:lnTo>
                  <a:lnTo>
                    <a:pt x="386391" y="169025"/>
                  </a:lnTo>
                  <a:lnTo>
                    <a:pt x="386391" y="463252"/>
                  </a:lnTo>
                  <a:lnTo>
                    <a:pt x="41399" y="463252"/>
                  </a:lnTo>
                  <a:close/>
                  <a:moveTo>
                    <a:pt x="255294" y="53211"/>
                  </a:moveTo>
                  <a:lnTo>
                    <a:pt x="341542" y="131464"/>
                  </a:lnTo>
                  <a:lnTo>
                    <a:pt x="255294" y="131464"/>
                  </a:lnTo>
                  <a:lnTo>
                    <a:pt x="255294" y="53211"/>
                  </a:lnTo>
                  <a:close/>
                  <a:moveTo>
                    <a:pt x="255294" y="0"/>
                  </a:moveTo>
                  <a:lnTo>
                    <a:pt x="0" y="0"/>
                  </a:lnTo>
                  <a:lnTo>
                    <a:pt x="0" y="500813"/>
                  </a:lnTo>
                  <a:lnTo>
                    <a:pt x="427790" y="500813"/>
                  </a:lnTo>
                  <a:lnTo>
                    <a:pt x="427790" y="137724"/>
                  </a:lnTo>
                  <a:lnTo>
                    <a:pt x="255294" y="0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F338839-3629-49E0-BA13-38482A97A2C1}"/>
                </a:ext>
              </a:extLst>
            </p:cNvPr>
            <p:cNvSpPr/>
            <p:nvPr/>
          </p:nvSpPr>
          <p:spPr>
            <a:xfrm>
              <a:off x="7341195" y="7045729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43C7A-4E57-4548-8AAD-DA25EF186603}"/>
                </a:ext>
              </a:extLst>
            </p:cNvPr>
            <p:cNvSpPr/>
            <p:nvPr/>
          </p:nvSpPr>
          <p:spPr>
            <a:xfrm>
              <a:off x="7341195" y="6995648"/>
              <a:ext cx="89697" cy="25040"/>
            </a:xfrm>
            <a:custGeom>
              <a:avLst/>
              <a:gdLst>
                <a:gd name="connsiteX0" fmla="*/ 0 w 89697"/>
                <a:gd name="connsiteY0" fmla="*/ 0 h 25040"/>
                <a:gd name="connsiteX1" fmla="*/ 89698 w 89697"/>
                <a:gd name="connsiteY1" fmla="*/ 0 h 25040"/>
                <a:gd name="connsiteX2" fmla="*/ 89698 w 89697"/>
                <a:gd name="connsiteY2" fmla="*/ 25041 h 25040"/>
                <a:gd name="connsiteX3" fmla="*/ 0 w 89697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97" h="25040">
                  <a:moveTo>
                    <a:pt x="0" y="0"/>
                  </a:moveTo>
                  <a:lnTo>
                    <a:pt x="89698" y="0"/>
                  </a:lnTo>
                  <a:lnTo>
                    <a:pt x="89698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55FDFF0-515F-475F-B5A8-77ED89B966DB}"/>
                </a:ext>
              </a:extLst>
            </p:cNvPr>
            <p:cNvSpPr/>
            <p:nvPr/>
          </p:nvSpPr>
          <p:spPr>
            <a:xfrm>
              <a:off x="7341195" y="7095810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3AB0DD2-8A36-466E-B9DB-19DB06C6934D}"/>
                </a:ext>
              </a:extLst>
            </p:cNvPr>
            <p:cNvSpPr/>
            <p:nvPr/>
          </p:nvSpPr>
          <p:spPr>
            <a:xfrm>
              <a:off x="7341195" y="7145892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47D35D-FCED-4890-A159-1C9821528D86}"/>
                </a:ext>
              </a:extLst>
            </p:cNvPr>
            <p:cNvSpPr/>
            <p:nvPr/>
          </p:nvSpPr>
          <p:spPr>
            <a:xfrm>
              <a:off x="7341195" y="7195973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6292577E-70EA-46A4-9676-D612BFF928C1}"/>
              </a:ext>
            </a:extLst>
          </p:cNvPr>
          <p:cNvSpPr txBox="1"/>
          <p:nvPr/>
        </p:nvSpPr>
        <p:spPr>
          <a:xfrm>
            <a:off x="7837570" y="1989938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181" name="Arrow: Left 180">
            <a:extLst>
              <a:ext uri="{FF2B5EF4-FFF2-40B4-BE49-F238E27FC236}">
                <a16:creationId xmlns:a16="http://schemas.microsoft.com/office/drawing/2014/main" id="{6C9C1089-B5FC-4F4E-83F9-0478C4E96EEF}"/>
              </a:ext>
            </a:extLst>
          </p:cNvPr>
          <p:cNvSpPr/>
          <p:nvPr/>
        </p:nvSpPr>
        <p:spPr>
          <a:xfrm rot="10800000">
            <a:off x="8932312" y="5666632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2" name="Graphic 87" descr="Lock">
            <a:extLst>
              <a:ext uri="{FF2B5EF4-FFF2-40B4-BE49-F238E27FC236}">
                <a16:creationId xmlns:a16="http://schemas.microsoft.com/office/drawing/2014/main" id="{965D97B7-5463-436B-853C-05EBF9F7450D}"/>
              </a:ext>
            </a:extLst>
          </p:cNvPr>
          <p:cNvSpPr/>
          <p:nvPr/>
        </p:nvSpPr>
        <p:spPr>
          <a:xfrm>
            <a:off x="10740113" y="6063590"/>
            <a:ext cx="568475" cy="68562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6D6042E-3EF5-4940-96E2-2E2C1406DE03}"/>
              </a:ext>
            </a:extLst>
          </p:cNvPr>
          <p:cNvGrpSpPr/>
          <p:nvPr/>
        </p:nvGrpSpPr>
        <p:grpSpPr>
          <a:xfrm>
            <a:off x="10145665" y="5353548"/>
            <a:ext cx="904535" cy="1079850"/>
            <a:chOff x="7258397" y="6814103"/>
            <a:chExt cx="427790" cy="500813"/>
          </a:xfrm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E44B3E4-FBF5-4EE4-B472-DFF649BBE585}"/>
                </a:ext>
              </a:extLst>
            </p:cNvPr>
            <p:cNvSpPr/>
            <p:nvPr/>
          </p:nvSpPr>
          <p:spPr>
            <a:xfrm>
              <a:off x="7258397" y="6814103"/>
              <a:ext cx="427790" cy="500813"/>
            </a:xfrm>
            <a:custGeom>
              <a:avLst/>
              <a:gdLst>
                <a:gd name="connsiteX0" fmla="*/ 41399 w 427790"/>
                <a:gd name="connsiteY0" fmla="*/ 463252 h 500813"/>
                <a:gd name="connsiteX1" fmla="*/ 41399 w 427790"/>
                <a:gd name="connsiteY1" fmla="*/ 37561 h 500813"/>
                <a:gd name="connsiteX2" fmla="*/ 213895 w 427790"/>
                <a:gd name="connsiteY2" fmla="*/ 37561 h 500813"/>
                <a:gd name="connsiteX3" fmla="*/ 213895 w 427790"/>
                <a:gd name="connsiteY3" fmla="*/ 169025 h 500813"/>
                <a:gd name="connsiteX4" fmla="*/ 386391 w 427790"/>
                <a:gd name="connsiteY4" fmla="*/ 169025 h 500813"/>
                <a:gd name="connsiteX5" fmla="*/ 386391 w 427790"/>
                <a:gd name="connsiteY5" fmla="*/ 463252 h 500813"/>
                <a:gd name="connsiteX6" fmla="*/ 41399 w 427790"/>
                <a:gd name="connsiteY6" fmla="*/ 463252 h 500813"/>
                <a:gd name="connsiteX7" fmla="*/ 255294 w 427790"/>
                <a:gd name="connsiteY7" fmla="*/ 53211 h 500813"/>
                <a:gd name="connsiteX8" fmla="*/ 341542 w 427790"/>
                <a:gd name="connsiteY8" fmla="*/ 131464 h 500813"/>
                <a:gd name="connsiteX9" fmla="*/ 255294 w 427790"/>
                <a:gd name="connsiteY9" fmla="*/ 131464 h 500813"/>
                <a:gd name="connsiteX10" fmla="*/ 255294 w 427790"/>
                <a:gd name="connsiteY10" fmla="*/ 53211 h 500813"/>
                <a:gd name="connsiteX11" fmla="*/ 255294 w 427790"/>
                <a:gd name="connsiteY11" fmla="*/ 0 h 500813"/>
                <a:gd name="connsiteX12" fmla="*/ 0 w 427790"/>
                <a:gd name="connsiteY12" fmla="*/ 0 h 500813"/>
                <a:gd name="connsiteX13" fmla="*/ 0 w 427790"/>
                <a:gd name="connsiteY13" fmla="*/ 500813 h 500813"/>
                <a:gd name="connsiteX14" fmla="*/ 427790 w 427790"/>
                <a:gd name="connsiteY14" fmla="*/ 500813 h 500813"/>
                <a:gd name="connsiteX15" fmla="*/ 427790 w 427790"/>
                <a:gd name="connsiteY15" fmla="*/ 137724 h 500813"/>
                <a:gd name="connsiteX16" fmla="*/ 255294 w 427790"/>
                <a:gd name="connsiteY16" fmla="*/ 0 h 5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790" h="500813">
                  <a:moveTo>
                    <a:pt x="41399" y="463252"/>
                  </a:moveTo>
                  <a:lnTo>
                    <a:pt x="41399" y="37561"/>
                  </a:lnTo>
                  <a:lnTo>
                    <a:pt x="213895" y="37561"/>
                  </a:lnTo>
                  <a:lnTo>
                    <a:pt x="213895" y="169025"/>
                  </a:lnTo>
                  <a:lnTo>
                    <a:pt x="386391" y="169025"/>
                  </a:lnTo>
                  <a:lnTo>
                    <a:pt x="386391" y="463252"/>
                  </a:lnTo>
                  <a:lnTo>
                    <a:pt x="41399" y="463252"/>
                  </a:lnTo>
                  <a:close/>
                  <a:moveTo>
                    <a:pt x="255294" y="53211"/>
                  </a:moveTo>
                  <a:lnTo>
                    <a:pt x="341542" y="131464"/>
                  </a:lnTo>
                  <a:lnTo>
                    <a:pt x="255294" y="131464"/>
                  </a:lnTo>
                  <a:lnTo>
                    <a:pt x="255294" y="53211"/>
                  </a:lnTo>
                  <a:close/>
                  <a:moveTo>
                    <a:pt x="255294" y="0"/>
                  </a:moveTo>
                  <a:lnTo>
                    <a:pt x="0" y="0"/>
                  </a:lnTo>
                  <a:lnTo>
                    <a:pt x="0" y="500813"/>
                  </a:lnTo>
                  <a:lnTo>
                    <a:pt x="427790" y="500813"/>
                  </a:lnTo>
                  <a:lnTo>
                    <a:pt x="427790" y="137724"/>
                  </a:lnTo>
                  <a:lnTo>
                    <a:pt x="255294" y="0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83AE2D9-298F-4381-B03C-61CF79D23825}"/>
                </a:ext>
              </a:extLst>
            </p:cNvPr>
            <p:cNvSpPr/>
            <p:nvPr/>
          </p:nvSpPr>
          <p:spPr>
            <a:xfrm>
              <a:off x="7341195" y="7045729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D1B10E6-5ED4-4B21-A4A1-4525FB5F7673}"/>
                </a:ext>
              </a:extLst>
            </p:cNvPr>
            <p:cNvSpPr/>
            <p:nvPr/>
          </p:nvSpPr>
          <p:spPr>
            <a:xfrm>
              <a:off x="7341195" y="6995648"/>
              <a:ext cx="89697" cy="25040"/>
            </a:xfrm>
            <a:custGeom>
              <a:avLst/>
              <a:gdLst>
                <a:gd name="connsiteX0" fmla="*/ 0 w 89697"/>
                <a:gd name="connsiteY0" fmla="*/ 0 h 25040"/>
                <a:gd name="connsiteX1" fmla="*/ 89698 w 89697"/>
                <a:gd name="connsiteY1" fmla="*/ 0 h 25040"/>
                <a:gd name="connsiteX2" fmla="*/ 89698 w 89697"/>
                <a:gd name="connsiteY2" fmla="*/ 25041 h 25040"/>
                <a:gd name="connsiteX3" fmla="*/ 0 w 89697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97" h="25040">
                  <a:moveTo>
                    <a:pt x="0" y="0"/>
                  </a:moveTo>
                  <a:lnTo>
                    <a:pt x="89698" y="0"/>
                  </a:lnTo>
                  <a:lnTo>
                    <a:pt x="89698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66B2560-47F7-4A06-90D6-D784B35DF92A}"/>
                </a:ext>
              </a:extLst>
            </p:cNvPr>
            <p:cNvSpPr/>
            <p:nvPr/>
          </p:nvSpPr>
          <p:spPr>
            <a:xfrm>
              <a:off x="7341195" y="7095810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1242864-BD50-458E-8876-97BD7AA84AFB}"/>
                </a:ext>
              </a:extLst>
            </p:cNvPr>
            <p:cNvSpPr/>
            <p:nvPr/>
          </p:nvSpPr>
          <p:spPr>
            <a:xfrm>
              <a:off x="7341195" y="7145892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89CDCB5-4455-4FA0-8B8B-C82B219253DC}"/>
                </a:ext>
              </a:extLst>
            </p:cNvPr>
            <p:cNvSpPr/>
            <p:nvPr/>
          </p:nvSpPr>
          <p:spPr>
            <a:xfrm>
              <a:off x="7341195" y="7195973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C060371B-77BE-44BE-92F2-D6F3259A35AC}"/>
              </a:ext>
            </a:extLst>
          </p:cNvPr>
          <p:cNvSpPr txBox="1"/>
          <p:nvPr/>
        </p:nvSpPr>
        <p:spPr>
          <a:xfrm>
            <a:off x="7921006" y="5431201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66764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64A5-6032-4B31-A47D-4E21D092818E}"/>
              </a:ext>
            </a:extLst>
          </p:cNvPr>
          <p:cNvSpPr txBox="1">
            <a:spLocks/>
          </p:cNvSpPr>
          <p:nvPr/>
        </p:nvSpPr>
        <p:spPr>
          <a:xfrm>
            <a:off x="2071236" y="1118165"/>
            <a:ext cx="9971608" cy="5331273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963E1-61D5-4147-96D1-39E6EA05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Powerful System – lower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DE237-BE41-44A2-BE23-CE6CEA53D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09164" y="6373555"/>
            <a:ext cx="2743200" cy="365125"/>
          </a:xfrm>
        </p:spPr>
        <p:txBody>
          <a:bodyPr/>
          <a:lstStyle/>
          <a:p>
            <a:fld id="{5D8D14DC-4980-458F-B1E4-95928264A535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20C4CC08-19A7-4111-A9C0-88A2399B1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278" y="3085857"/>
            <a:ext cx="1996475" cy="199647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F4FBC3D-4D2C-4613-922D-441FD6D54C6A}"/>
              </a:ext>
            </a:extLst>
          </p:cNvPr>
          <p:cNvSpPr txBox="1"/>
          <p:nvPr/>
        </p:nvSpPr>
        <p:spPr>
          <a:xfrm>
            <a:off x="-216473" y="2687905"/>
            <a:ext cx="282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0BF4A4F-361E-49F3-8627-486CAD0D71B9}"/>
              </a:ext>
            </a:extLst>
          </p:cNvPr>
          <p:cNvSpPr txBox="1"/>
          <p:nvPr/>
        </p:nvSpPr>
        <p:spPr>
          <a:xfrm>
            <a:off x="5236220" y="1072765"/>
            <a:ext cx="324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Inference System</a:t>
            </a:r>
          </a:p>
        </p:txBody>
      </p:sp>
      <p:sp>
        <p:nvSpPr>
          <p:cNvPr id="129" name="Graphic 87" descr="Lock">
            <a:extLst>
              <a:ext uri="{FF2B5EF4-FFF2-40B4-BE49-F238E27FC236}">
                <a16:creationId xmlns:a16="http://schemas.microsoft.com/office/drawing/2014/main" id="{F2D4C124-8769-4F57-B79B-7EE3FE71AA47}"/>
              </a:ext>
            </a:extLst>
          </p:cNvPr>
          <p:cNvSpPr/>
          <p:nvPr/>
        </p:nvSpPr>
        <p:spPr>
          <a:xfrm>
            <a:off x="5011740" y="1118165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0" name="Graphic 87" descr="Lock">
            <a:extLst>
              <a:ext uri="{FF2B5EF4-FFF2-40B4-BE49-F238E27FC236}">
                <a16:creationId xmlns:a16="http://schemas.microsoft.com/office/drawing/2014/main" id="{BA1530B1-EE8E-46E3-9C62-2CF7C956B640}"/>
              </a:ext>
            </a:extLst>
          </p:cNvPr>
          <p:cNvSpPr/>
          <p:nvPr/>
        </p:nvSpPr>
        <p:spPr>
          <a:xfrm>
            <a:off x="1582556" y="5113225"/>
            <a:ext cx="319634" cy="43481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55" name="Graphic 154" descr="Server">
            <a:extLst>
              <a:ext uri="{FF2B5EF4-FFF2-40B4-BE49-F238E27FC236}">
                <a16:creationId xmlns:a16="http://schemas.microsoft.com/office/drawing/2014/main" id="{21B3E5A4-CCC3-4E5F-9E74-C5D670BD4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604" y="1819873"/>
            <a:ext cx="732891" cy="73289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CBDC781-5FB9-4E2F-ADDF-F1590915FC79}"/>
              </a:ext>
            </a:extLst>
          </p:cNvPr>
          <p:cNvSpPr txBox="1"/>
          <p:nvPr/>
        </p:nvSpPr>
        <p:spPr>
          <a:xfrm>
            <a:off x="-321429" y="5217677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Data</a:t>
            </a:r>
          </a:p>
        </p:txBody>
      </p:sp>
      <p:sp>
        <p:nvSpPr>
          <p:cNvPr id="171" name="Arrow: Left 170">
            <a:extLst>
              <a:ext uri="{FF2B5EF4-FFF2-40B4-BE49-F238E27FC236}">
                <a16:creationId xmlns:a16="http://schemas.microsoft.com/office/drawing/2014/main" id="{2B6DF4ED-E4EA-45A4-B19C-A7EFD6448CEC}"/>
              </a:ext>
            </a:extLst>
          </p:cNvPr>
          <p:cNvSpPr/>
          <p:nvPr/>
        </p:nvSpPr>
        <p:spPr>
          <a:xfrm rot="10800000">
            <a:off x="9235912" y="3456730"/>
            <a:ext cx="1079849" cy="52322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2" name="Graphic 87" descr="Lock">
            <a:extLst>
              <a:ext uri="{FF2B5EF4-FFF2-40B4-BE49-F238E27FC236}">
                <a16:creationId xmlns:a16="http://schemas.microsoft.com/office/drawing/2014/main" id="{44173AB2-3433-46AA-AE22-7CA40059CD54}"/>
              </a:ext>
            </a:extLst>
          </p:cNvPr>
          <p:cNvSpPr/>
          <p:nvPr/>
        </p:nvSpPr>
        <p:spPr>
          <a:xfrm>
            <a:off x="11043713" y="3853688"/>
            <a:ext cx="568475" cy="685622"/>
          </a:xfrm>
          <a:custGeom>
            <a:avLst/>
            <a:gdLst>
              <a:gd name="connsiteX0" fmla="*/ 144029 w 268854"/>
              <a:gd name="connsiteY0" fmla="*/ 251334 h 317978"/>
              <a:gd name="connsiteX1" fmla="*/ 144029 w 268854"/>
              <a:gd name="connsiteY1" fmla="*/ 274420 h 317978"/>
              <a:gd name="connsiteX2" fmla="*/ 124825 w 268854"/>
              <a:gd name="connsiteY2" fmla="*/ 274420 h 317978"/>
              <a:gd name="connsiteX3" fmla="*/ 124825 w 268854"/>
              <a:gd name="connsiteY3" fmla="*/ 251334 h 317978"/>
              <a:gd name="connsiteX4" fmla="*/ 105621 w 268854"/>
              <a:gd name="connsiteY4" fmla="*/ 226506 h 317978"/>
              <a:gd name="connsiteX5" fmla="*/ 134427 w 268854"/>
              <a:gd name="connsiteY5" fmla="*/ 200370 h 317978"/>
              <a:gd name="connsiteX6" fmla="*/ 163233 w 268854"/>
              <a:gd name="connsiteY6" fmla="*/ 226506 h 317978"/>
              <a:gd name="connsiteX7" fmla="*/ 144029 w 268854"/>
              <a:gd name="connsiteY7" fmla="*/ 251334 h 317978"/>
              <a:gd name="connsiteX8" fmla="*/ 62413 w 268854"/>
              <a:gd name="connsiteY8" fmla="*/ 91473 h 317978"/>
              <a:gd name="connsiteX9" fmla="*/ 134427 w 268854"/>
              <a:gd name="connsiteY9" fmla="*/ 26135 h 317978"/>
              <a:gd name="connsiteX10" fmla="*/ 206442 w 268854"/>
              <a:gd name="connsiteY10" fmla="*/ 91473 h 317978"/>
              <a:gd name="connsiteX11" fmla="*/ 206442 w 268854"/>
              <a:gd name="connsiteY11" fmla="*/ 139824 h 317978"/>
              <a:gd name="connsiteX12" fmla="*/ 134427 w 268854"/>
              <a:gd name="connsiteY12" fmla="*/ 135032 h 317978"/>
              <a:gd name="connsiteX13" fmla="*/ 62413 w 268854"/>
              <a:gd name="connsiteY13" fmla="*/ 139824 h 317978"/>
              <a:gd name="connsiteX14" fmla="*/ 62413 w 268854"/>
              <a:gd name="connsiteY14" fmla="*/ 91473 h 317978"/>
              <a:gd name="connsiteX15" fmla="*/ 235247 w 268854"/>
              <a:gd name="connsiteY15" fmla="*/ 141566 h 317978"/>
              <a:gd name="connsiteX16" fmla="*/ 235247 w 268854"/>
              <a:gd name="connsiteY16" fmla="*/ 91473 h 317978"/>
              <a:gd name="connsiteX17" fmla="*/ 134427 w 268854"/>
              <a:gd name="connsiteY17" fmla="*/ 0 h 317978"/>
              <a:gd name="connsiteX18" fmla="*/ 33607 w 268854"/>
              <a:gd name="connsiteY18" fmla="*/ 91473 h 317978"/>
              <a:gd name="connsiteX19" fmla="*/ 33607 w 268854"/>
              <a:gd name="connsiteY19" fmla="*/ 141566 h 317978"/>
              <a:gd name="connsiteX20" fmla="*/ 0 w 268854"/>
              <a:gd name="connsiteY20" fmla="*/ 143744 h 317978"/>
              <a:gd name="connsiteX21" fmla="*/ 0 w 268854"/>
              <a:gd name="connsiteY21" fmla="*/ 309267 h 317978"/>
              <a:gd name="connsiteX22" fmla="*/ 134427 w 268854"/>
              <a:gd name="connsiteY22" fmla="*/ 317979 h 317978"/>
              <a:gd name="connsiteX23" fmla="*/ 268854 w 268854"/>
              <a:gd name="connsiteY23" fmla="*/ 309267 h 317978"/>
              <a:gd name="connsiteX24" fmla="*/ 268854 w 268854"/>
              <a:gd name="connsiteY24" fmla="*/ 143744 h 317978"/>
              <a:gd name="connsiteX25" fmla="*/ 235247 w 268854"/>
              <a:gd name="connsiteY25" fmla="*/ 141566 h 31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8854" h="317978">
                <a:moveTo>
                  <a:pt x="144029" y="251334"/>
                </a:moveTo>
                <a:lnTo>
                  <a:pt x="144029" y="274420"/>
                </a:lnTo>
                <a:lnTo>
                  <a:pt x="124825" y="274420"/>
                </a:lnTo>
                <a:lnTo>
                  <a:pt x="124825" y="251334"/>
                </a:lnTo>
                <a:cubicBezTo>
                  <a:pt x="113783" y="247849"/>
                  <a:pt x="105621" y="238266"/>
                  <a:pt x="105621" y="226506"/>
                </a:cubicBezTo>
                <a:cubicBezTo>
                  <a:pt x="105621" y="212131"/>
                  <a:pt x="118584" y="200370"/>
                  <a:pt x="134427" y="200370"/>
                </a:cubicBezTo>
                <a:cubicBezTo>
                  <a:pt x="150270" y="200370"/>
                  <a:pt x="163233" y="212131"/>
                  <a:pt x="163233" y="226506"/>
                </a:cubicBezTo>
                <a:cubicBezTo>
                  <a:pt x="163233" y="237831"/>
                  <a:pt x="155071" y="247414"/>
                  <a:pt x="144029" y="251334"/>
                </a:cubicBezTo>
                <a:close/>
                <a:moveTo>
                  <a:pt x="62413" y="91473"/>
                </a:moveTo>
                <a:cubicBezTo>
                  <a:pt x="62413" y="55320"/>
                  <a:pt x="94579" y="26135"/>
                  <a:pt x="134427" y="26135"/>
                </a:cubicBezTo>
                <a:cubicBezTo>
                  <a:pt x="174275" y="26135"/>
                  <a:pt x="206442" y="55320"/>
                  <a:pt x="206442" y="91473"/>
                </a:cubicBezTo>
                <a:lnTo>
                  <a:pt x="206442" y="139824"/>
                </a:lnTo>
                <a:lnTo>
                  <a:pt x="134427" y="135032"/>
                </a:lnTo>
                <a:lnTo>
                  <a:pt x="62413" y="139824"/>
                </a:lnTo>
                <a:lnTo>
                  <a:pt x="62413" y="91473"/>
                </a:lnTo>
                <a:close/>
                <a:moveTo>
                  <a:pt x="235247" y="141566"/>
                </a:moveTo>
                <a:lnTo>
                  <a:pt x="235247" y="91473"/>
                </a:lnTo>
                <a:cubicBezTo>
                  <a:pt x="235247" y="40945"/>
                  <a:pt x="190118" y="0"/>
                  <a:pt x="134427" y="0"/>
                </a:cubicBezTo>
                <a:cubicBezTo>
                  <a:pt x="78736" y="0"/>
                  <a:pt x="33607" y="40945"/>
                  <a:pt x="33607" y="91473"/>
                </a:cubicBezTo>
                <a:lnTo>
                  <a:pt x="33607" y="141566"/>
                </a:lnTo>
                <a:lnTo>
                  <a:pt x="0" y="143744"/>
                </a:lnTo>
                <a:lnTo>
                  <a:pt x="0" y="309267"/>
                </a:lnTo>
                <a:lnTo>
                  <a:pt x="134427" y="317979"/>
                </a:lnTo>
                <a:lnTo>
                  <a:pt x="268854" y="309267"/>
                </a:lnTo>
                <a:lnTo>
                  <a:pt x="268854" y="143744"/>
                </a:lnTo>
                <a:lnTo>
                  <a:pt x="235247" y="14156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D1A866E-362E-41AA-A899-40EA493C53CC}"/>
              </a:ext>
            </a:extLst>
          </p:cNvPr>
          <p:cNvGrpSpPr/>
          <p:nvPr/>
        </p:nvGrpSpPr>
        <p:grpSpPr>
          <a:xfrm>
            <a:off x="10449265" y="3143646"/>
            <a:ext cx="904535" cy="1079850"/>
            <a:chOff x="7258397" y="6814103"/>
            <a:chExt cx="427790" cy="500813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F807B73-1D80-4082-8F70-D8E42200FBC3}"/>
                </a:ext>
              </a:extLst>
            </p:cNvPr>
            <p:cNvSpPr/>
            <p:nvPr/>
          </p:nvSpPr>
          <p:spPr>
            <a:xfrm>
              <a:off x="7258397" y="6814103"/>
              <a:ext cx="427790" cy="500813"/>
            </a:xfrm>
            <a:custGeom>
              <a:avLst/>
              <a:gdLst>
                <a:gd name="connsiteX0" fmla="*/ 41399 w 427790"/>
                <a:gd name="connsiteY0" fmla="*/ 463252 h 500813"/>
                <a:gd name="connsiteX1" fmla="*/ 41399 w 427790"/>
                <a:gd name="connsiteY1" fmla="*/ 37561 h 500813"/>
                <a:gd name="connsiteX2" fmla="*/ 213895 w 427790"/>
                <a:gd name="connsiteY2" fmla="*/ 37561 h 500813"/>
                <a:gd name="connsiteX3" fmla="*/ 213895 w 427790"/>
                <a:gd name="connsiteY3" fmla="*/ 169025 h 500813"/>
                <a:gd name="connsiteX4" fmla="*/ 386391 w 427790"/>
                <a:gd name="connsiteY4" fmla="*/ 169025 h 500813"/>
                <a:gd name="connsiteX5" fmla="*/ 386391 w 427790"/>
                <a:gd name="connsiteY5" fmla="*/ 463252 h 500813"/>
                <a:gd name="connsiteX6" fmla="*/ 41399 w 427790"/>
                <a:gd name="connsiteY6" fmla="*/ 463252 h 500813"/>
                <a:gd name="connsiteX7" fmla="*/ 255294 w 427790"/>
                <a:gd name="connsiteY7" fmla="*/ 53211 h 500813"/>
                <a:gd name="connsiteX8" fmla="*/ 341542 w 427790"/>
                <a:gd name="connsiteY8" fmla="*/ 131464 h 500813"/>
                <a:gd name="connsiteX9" fmla="*/ 255294 w 427790"/>
                <a:gd name="connsiteY9" fmla="*/ 131464 h 500813"/>
                <a:gd name="connsiteX10" fmla="*/ 255294 w 427790"/>
                <a:gd name="connsiteY10" fmla="*/ 53211 h 500813"/>
                <a:gd name="connsiteX11" fmla="*/ 255294 w 427790"/>
                <a:gd name="connsiteY11" fmla="*/ 0 h 500813"/>
                <a:gd name="connsiteX12" fmla="*/ 0 w 427790"/>
                <a:gd name="connsiteY12" fmla="*/ 0 h 500813"/>
                <a:gd name="connsiteX13" fmla="*/ 0 w 427790"/>
                <a:gd name="connsiteY13" fmla="*/ 500813 h 500813"/>
                <a:gd name="connsiteX14" fmla="*/ 427790 w 427790"/>
                <a:gd name="connsiteY14" fmla="*/ 500813 h 500813"/>
                <a:gd name="connsiteX15" fmla="*/ 427790 w 427790"/>
                <a:gd name="connsiteY15" fmla="*/ 137724 h 500813"/>
                <a:gd name="connsiteX16" fmla="*/ 255294 w 427790"/>
                <a:gd name="connsiteY16" fmla="*/ 0 h 5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7790" h="500813">
                  <a:moveTo>
                    <a:pt x="41399" y="463252"/>
                  </a:moveTo>
                  <a:lnTo>
                    <a:pt x="41399" y="37561"/>
                  </a:lnTo>
                  <a:lnTo>
                    <a:pt x="213895" y="37561"/>
                  </a:lnTo>
                  <a:lnTo>
                    <a:pt x="213895" y="169025"/>
                  </a:lnTo>
                  <a:lnTo>
                    <a:pt x="386391" y="169025"/>
                  </a:lnTo>
                  <a:lnTo>
                    <a:pt x="386391" y="463252"/>
                  </a:lnTo>
                  <a:lnTo>
                    <a:pt x="41399" y="463252"/>
                  </a:lnTo>
                  <a:close/>
                  <a:moveTo>
                    <a:pt x="255294" y="53211"/>
                  </a:moveTo>
                  <a:lnTo>
                    <a:pt x="341542" y="131464"/>
                  </a:lnTo>
                  <a:lnTo>
                    <a:pt x="255294" y="131464"/>
                  </a:lnTo>
                  <a:lnTo>
                    <a:pt x="255294" y="53211"/>
                  </a:lnTo>
                  <a:close/>
                  <a:moveTo>
                    <a:pt x="255294" y="0"/>
                  </a:moveTo>
                  <a:lnTo>
                    <a:pt x="0" y="0"/>
                  </a:lnTo>
                  <a:lnTo>
                    <a:pt x="0" y="500813"/>
                  </a:lnTo>
                  <a:lnTo>
                    <a:pt x="427790" y="500813"/>
                  </a:lnTo>
                  <a:lnTo>
                    <a:pt x="427790" y="137724"/>
                  </a:lnTo>
                  <a:lnTo>
                    <a:pt x="255294" y="0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F338839-3629-49E0-BA13-38482A97A2C1}"/>
                </a:ext>
              </a:extLst>
            </p:cNvPr>
            <p:cNvSpPr/>
            <p:nvPr/>
          </p:nvSpPr>
          <p:spPr>
            <a:xfrm>
              <a:off x="7341195" y="7045729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9943C7A-4E57-4548-8AAD-DA25EF186603}"/>
                </a:ext>
              </a:extLst>
            </p:cNvPr>
            <p:cNvSpPr/>
            <p:nvPr/>
          </p:nvSpPr>
          <p:spPr>
            <a:xfrm>
              <a:off x="7341195" y="6995648"/>
              <a:ext cx="89697" cy="25040"/>
            </a:xfrm>
            <a:custGeom>
              <a:avLst/>
              <a:gdLst>
                <a:gd name="connsiteX0" fmla="*/ 0 w 89697"/>
                <a:gd name="connsiteY0" fmla="*/ 0 h 25040"/>
                <a:gd name="connsiteX1" fmla="*/ 89698 w 89697"/>
                <a:gd name="connsiteY1" fmla="*/ 0 h 25040"/>
                <a:gd name="connsiteX2" fmla="*/ 89698 w 89697"/>
                <a:gd name="connsiteY2" fmla="*/ 25041 h 25040"/>
                <a:gd name="connsiteX3" fmla="*/ 0 w 89697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97" h="25040">
                  <a:moveTo>
                    <a:pt x="0" y="0"/>
                  </a:moveTo>
                  <a:lnTo>
                    <a:pt x="89698" y="0"/>
                  </a:lnTo>
                  <a:lnTo>
                    <a:pt x="89698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55FDFF0-515F-475F-B5A8-77ED89B966DB}"/>
                </a:ext>
              </a:extLst>
            </p:cNvPr>
            <p:cNvSpPr/>
            <p:nvPr/>
          </p:nvSpPr>
          <p:spPr>
            <a:xfrm>
              <a:off x="7341195" y="7095810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3AB0DD2-8A36-466E-B9DB-19DB06C6934D}"/>
                </a:ext>
              </a:extLst>
            </p:cNvPr>
            <p:cNvSpPr/>
            <p:nvPr/>
          </p:nvSpPr>
          <p:spPr>
            <a:xfrm>
              <a:off x="7341195" y="7145892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47D35D-FCED-4890-A159-1C9821528D86}"/>
                </a:ext>
              </a:extLst>
            </p:cNvPr>
            <p:cNvSpPr/>
            <p:nvPr/>
          </p:nvSpPr>
          <p:spPr>
            <a:xfrm>
              <a:off x="7341195" y="7195973"/>
              <a:ext cx="262194" cy="25040"/>
            </a:xfrm>
            <a:custGeom>
              <a:avLst/>
              <a:gdLst>
                <a:gd name="connsiteX0" fmla="*/ 0 w 262194"/>
                <a:gd name="connsiteY0" fmla="*/ 0 h 25040"/>
                <a:gd name="connsiteX1" fmla="*/ 262194 w 262194"/>
                <a:gd name="connsiteY1" fmla="*/ 0 h 25040"/>
                <a:gd name="connsiteX2" fmla="*/ 262194 w 262194"/>
                <a:gd name="connsiteY2" fmla="*/ 25041 h 25040"/>
                <a:gd name="connsiteX3" fmla="*/ 0 w 262194"/>
                <a:gd name="connsiteY3" fmla="*/ 25041 h 2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194" h="25040">
                  <a:moveTo>
                    <a:pt x="0" y="0"/>
                  </a:moveTo>
                  <a:lnTo>
                    <a:pt x="262194" y="0"/>
                  </a:lnTo>
                  <a:lnTo>
                    <a:pt x="262194" y="25041"/>
                  </a:lnTo>
                  <a:lnTo>
                    <a:pt x="0" y="25041"/>
                  </a:lnTo>
                  <a:close/>
                </a:path>
              </a:pathLst>
            </a:custGeom>
            <a:solidFill>
              <a:srgbClr val="0000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6292577E-70EA-46A4-9676-D612BFF928C1}"/>
              </a:ext>
            </a:extLst>
          </p:cNvPr>
          <p:cNvSpPr txBox="1"/>
          <p:nvPr/>
        </p:nvSpPr>
        <p:spPr>
          <a:xfrm>
            <a:off x="8328388" y="3017494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75648F-52DC-4C64-9833-F66DA041709D}"/>
              </a:ext>
            </a:extLst>
          </p:cNvPr>
          <p:cNvGrpSpPr/>
          <p:nvPr/>
        </p:nvGrpSpPr>
        <p:grpSpPr>
          <a:xfrm rot="16200000">
            <a:off x="1988222" y="2430387"/>
            <a:ext cx="3089907" cy="2432978"/>
            <a:chOff x="3970104" y="2050003"/>
            <a:chExt cx="1669352" cy="1056736"/>
          </a:xfrm>
        </p:grpSpPr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911281EC-DAB9-4084-8F4E-90A758F31ADD}"/>
                </a:ext>
              </a:extLst>
            </p:cNvPr>
            <p:cNvSpPr/>
            <p:nvPr/>
          </p:nvSpPr>
          <p:spPr>
            <a:xfrm>
              <a:off x="5397939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4" name="Flowchart: Connector 73">
              <a:extLst>
                <a:ext uri="{FF2B5EF4-FFF2-40B4-BE49-F238E27FC236}">
                  <a16:creationId xmlns:a16="http://schemas.microsoft.com/office/drawing/2014/main" id="{C278E63D-77AC-4FD5-943C-EDE1B9757B60}"/>
                </a:ext>
              </a:extLst>
            </p:cNvPr>
            <p:cNvSpPr/>
            <p:nvPr/>
          </p:nvSpPr>
          <p:spPr>
            <a:xfrm>
              <a:off x="5179517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E3208140-1252-48C0-9740-2CD3D34534C0}"/>
                </a:ext>
              </a:extLst>
            </p:cNvPr>
            <p:cNvSpPr/>
            <p:nvPr/>
          </p:nvSpPr>
          <p:spPr>
            <a:xfrm>
              <a:off x="4211621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1E7F43C6-2F38-4EC1-8419-646DD0EC371D}"/>
                </a:ext>
              </a:extLst>
            </p:cNvPr>
            <p:cNvSpPr/>
            <p:nvPr/>
          </p:nvSpPr>
          <p:spPr>
            <a:xfrm>
              <a:off x="4453138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1" name="Flowchart: Connector 80">
              <a:extLst>
                <a:ext uri="{FF2B5EF4-FFF2-40B4-BE49-F238E27FC236}">
                  <a16:creationId xmlns:a16="http://schemas.microsoft.com/office/drawing/2014/main" id="{7282B9D1-12B0-4A3A-A1E5-7B7DA50C6285}"/>
                </a:ext>
              </a:extLst>
            </p:cNvPr>
            <p:cNvSpPr/>
            <p:nvPr/>
          </p:nvSpPr>
          <p:spPr>
            <a:xfrm>
              <a:off x="4696483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F7E186E-5B9D-42BC-80D6-1864FB6695DD}"/>
                </a:ext>
              </a:extLst>
            </p:cNvPr>
            <p:cNvSpPr/>
            <p:nvPr/>
          </p:nvSpPr>
          <p:spPr>
            <a:xfrm>
              <a:off x="494141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3" name="Flowchart: Connector 82">
              <a:extLst>
                <a:ext uri="{FF2B5EF4-FFF2-40B4-BE49-F238E27FC236}">
                  <a16:creationId xmlns:a16="http://schemas.microsoft.com/office/drawing/2014/main" id="{373DCF1A-CB01-4FF7-92A2-6E505B4B80B9}"/>
                </a:ext>
              </a:extLst>
            </p:cNvPr>
            <p:cNvSpPr/>
            <p:nvPr/>
          </p:nvSpPr>
          <p:spPr>
            <a:xfrm>
              <a:off x="4936171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61AEB53A-96F1-4777-8D8D-74C33C89991A}"/>
                </a:ext>
              </a:extLst>
            </p:cNvPr>
            <p:cNvSpPr/>
            <p:nvPr/>
          </p:nvSpPr>
          <p:spPr>
            <a:xfrm>
              <a:off x="445313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6B779E12-1DBB-4578-9B70-048020F54A31}"/>
                </a:ext>
              </a:extLst>
            </p:cNvPr>
            <p:cNvSpPr/>
            <p:nvPr/>
          </p:nvSpPr>
          <p:spPr>
            <a:xfrm>
              <a:off x="3970104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114BC01-1C1F-4B2F-8596-B8D76715E2B5}"/>
                </a:ext>
              </a:extLst>
            </p:cNvPr>
            <p:cNvCxnSpPr>
              <a:stCxn id="75" idx="4"/>
              <a:endCxn id="85" idx="0"/>
            </p:cNvCxnSpPr>
            <p:nvPr/>
          </p:nvCxnSpPr>
          <p:spPr>
            <a:xfrm flipH="1">
              <a:off x="4090862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D374079-C6F4-4708-8519-5299989E5D94}"/>
                </a:ext>
              </a:extLst>
            </p:cNvPr>
            <p:cNvCxnSpPr>
              <a:cxnSpLocks/>
              <a:stCxn id="79" idx="4"/>
              <a:endCxn id="84" idx="0"/>
            </p:cNvCxnSpPr>
            <p:nvPr/>
          </p:nvCxnSpPr>
          <p:spPr>
            <a:xfrm>
              <a:off x="4573896" y="2714613"/>
              <a:ext cx="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0438C5D-8876-4684-B0E5-389F15DF787A}"/>
                </a:ext>
              </a:extLst>
            </p:cNvPr>
            <p:cNvCxnSpPr>
              <a:cxnSpLocks/>
              <a:stCxn id="81" idx="4"/>
              <a:endCxn id="85" idx="0"/>
            </p:cNvCxnSpPr>
            <p:nvPr/>
          </p:nvCxnSpPr>
          <p:spPr>
            <a:xfrm flipH="1">
              <a:off x="4090862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B2CA1A6-4490-4F8F-83BE-C88870C64C5C}"/>
                </a:ext>
              </a:extLst>
            </p:cNvPr>
            <p:cNvCxnSpPr>
              <a:cxnSpLocks/>
              <a:stCxn id="74" idx="4"/>
              <a:endCxn id="85" idx="0"/>
            </p:cNvCxnSpPr>
            <p:nvPr/>
          </p:nvCxnSpPr>
          <p:spPr>
            <a:xfrm flipH="1">
              <a:off x="4090862" y="2295297"/>
              <a:ext cx="120941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ABD61F-C269-4305-A560-541C46CED129}"/>
                </a:ext>
              </a:extLst>
            </p:cNvPr>
            <p:cNvCxnSpPr>
              <a:cxnSpLocks/>
              <a:stCxn id="81" idx="4"/>
              <a:endCxn id="79" idx="0"/>
            </p:cNvCxnSpPr>
            <p:nvPr/>
          </p:nvCxnSpPr>
          <p:spPr>
            <a:xfrm flipH="1">
              <a:off x="4573896" y="2295297"/>
              <a:ext cx="24334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0A81F9-6F84-4ABC-B965-D6C7A7FDB189}"/>
                </a:ext>
              </a:extLst>
            </p:cNvPr>
            <p:cNvCxnSpPr>
              <a:cxnSpLocks/>
              <a:stCxn id="79" idx="4"/>
              <a:endCxn id="82" idx="0"/>
            </p:cNvCxnSpPr>
            <p:nvPr/>
          </p:nvCxnSpPr>
          <p:spPr>
            <a:xfrm>
              <a:off x="4573896" y="2714613"/>
              <a:ext cx="48828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DBFE048-005A-499D-A7BC-7E056E0A6A72}"/>
                </a:ext>
              </a:extLst>
            </p:cNvPr>
            <p:cNvCxnSpPr>
              <a:cxnSpLocks/>
              <a:stCxn id="74" idx="4"/>
              <a:endCxn id="79" idx="0"/>
            </p:cNvCxnSpPr>
            <p:nvPr/>
          </p:nvCxnSpPr>
          <p:spPr>
            <a:xfrm flipH="1">
              <a:off x="4573896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8A17739-8A14-4E82-B5E3-4246CA045DB1}"/>
                </a:ext>
              </a:extLst>
            </p:cNvPr>
            <p:cNvCxnSpPr>
              <a:cxnSpLocks/>
              <a:stCxn id="75" idx="4"/>
              <a:endCxn id="79" idx="0"/>
            </p:cNvCxnSpPr>
            <p:nvPr/>
          </p:nvCxnSpPr>
          <p:spPr>
            <a:xfrm>
              <a:off x="4332379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E4E8996-364F-424F-AF44-6FA0BA5D67A0}"/>
                </a:ext>
              </a:extLst>
            </p:cNvPr>
            <p:cNvCxnSpPr>
              <a:cxnSpLocks/>
              <a:stCxn id="75" idx="4"/>
              <a:endCxn id="73" idx="0"/>
            </p:cNvCxnSpPr>
            <p:nvPr/>
          </p:nvCxnSpPr>
          <p:spPr>
            <a:xfrm>
              <a:off x="4332379" y="2295297"/>
              <a:ext cx="118631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C7FBAB4-9AA1-49D4-87F4-1E77F9382F79}"/>
                </a:ext>
              </a:extLst>
            </p:cNvPr>
            <p:cNvCxnSpPr>
              <a:cxnSpLocks/>
              <a:stCxn id="81" idx="4"/>
              <a:endCxn id="83" idx="0"/>
            </p:cNvCxnSpPr>
            <p:nvPr/>
          </p:nvCxnSpPr>
          <p:spPr>
            <a:xfrm>
              <a:off x="4817241" y="2295297"/>
              <a:ext cx="23968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5DABBE-DE82-4B15-BAA5-A884209021CF}"/>
                </a:ext>
              </a:extLst>
            </p:cNvPr>
            <p:cNvCxnSpPr>
              <a:cxnSpLocks/>
              <a:stCxn id="74" idx="4"/>
              <a:endCxn id="73" idx="0"/>
            </p:cNvCxnSpPr>
            <p:nvPr/>
          </p:nvCxnSpPr>
          <p:spPr>
            <a:xfrm>
              <a:off x="5300275" y="2295297"/>
              <a:ext cx="21842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F83ABAB-1090-4066-9E44-AFE18809D64F}"/>
                </a:ext>
              </a:extLst>
            </p:cNvPr>
            <p:cNvCxnSpPr>
              <a:cxnSpLocks/>
              <a:stCxn id="75" idx="4"/>
              <a:endCxn id="83" idx="0"/>
            </p:cNvCxnSpPr>
            <p:nvPr/>
          </p:nvCxnSpPr>
          <p:spPr>
            <a:xfrm>
              <a:off x="4332379" y="2295297"/>
              <a:ext cx="724550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368776B-6481-43E8-9C53-342EBD4F7370}"/>
                </a:ext>
              </a:extLst>
            </p:cNvPr>
            <p:cNvCxnSpPr>
              <a:cxnSpLocks/>
              <a:stCxn id="83" idx="4"/>
              <a:endCxn id="84" idx="0"/>
            </p:cNvCxnSpPr>
            <p:nvPr/>
          </p:nvCxnSpPr>
          <p:spPr>
            <a:xfrm flipH="1">
              <a:off x="4573896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7C08CEB-B9B6-4C6E-90EE-89A8306BC856}"/>
                </a:ext>
              </a:extLst>
            </p:cNvPr>
            <p:cNvCxnSpPr>
              <a:cxnSpLocks/>
              <a:stCxn id="83" idx="4"/>
              <a:endCxn id="82" idx="0"/>
            </p:cNvCxnSpPr>
            <p:nvPr/>
          </p:nvCxnSpPr>
          <p:spPr>
            <a:xfrm>
              <a:off x="5056929" y="2714613"/>
              <a:ext cx="5247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293D940-2085-4947-97DB-AC7C18F133B7}"/>
                </a:ext>
              </a:extLst>
            </p:cNvPr>
            <p:cNvCxnSpPr>
              <a:cxnSpLocks/>
              <a:stCxn id="81" idx="4"/>
              <a:endCxn id="73" idx="0"/>
            </p:cNvCxnSpPr>
            <p:nvPr/>
          </p:nvCxnSpPr>
          <p:spPr>
            <a:xfrm>
              <a:off x="4817241" y="2295297"/>
              <a:ext cx="70145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7717FE7-5002-40C9-A59C-DC07CCCCA576}"/>
                </a:ext>
              </a:extLst>
            </p:cNvPr>
            <p:cNvCxnSpPr>
              <a:cxnSpLocks/>
              <a:stCxn id="73" idx="4"/>
              <a:endCxn id="82" idx="0"/>
            </p:cNvCxnSpPr>
            <p:nvPr/>
          </p:nvCxnSpPr>
          <p:spPr>
            <a:xfrm flipH="1">
              <a:off x="5062176" y="2714613"/>
              <a:ext cx="45652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636EDF7-06BD-44F7-B02B-87D00988EAAC}"/>
                </a:ext>
              </a:extLst>
            </p:cNvPr>
            <p:cNvCxnSpPr>
              <a:cxnSpLocks/>
              <a:stCxn id="85" idx="4"/>
              <a:endCxn id="84" idx="0"/>
            </p:cNvCxnSpPr>
            <p:nvPr/>
          </p:nvCxnSpPr>
          <p:spPr>
            <a:xfrm>
              <a:off x="4090862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5FE0D4A-3C1A-4CC8-8059-CBF98B88666C}"/>
                </a:ext>
              </a:extLst>
            </p:cNvPr>
            <p:cNvCxnSpPr>
              <a:cxnSpLocks/>
              <a:stCxn id="85" idx="4"/>
              <a:endCxn id="82" idx="0"/>
            </p:cNvCxnSpPr>
            <p:nvPr/>
          </p:nvCxnSpPr>
          <p:spPr>
            <a:xfrm>
              <a:off x="4090862" y="2714613"/>
              <a:ext cx="97131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E7DE5DA-8EDF-49F6-8312-5E16F8A2E79B}"/>
                </a:ext>
              </a:extLst>
            </p:cNvPr>
            <p:cNvCxnSpPr>
              <a:cxnSpLocks/>
              <a:stCxn id="73" idx="4"/>
              <a:endCxn id="84" idx="0"/>
            </p:cNvCxnSpPr>
            <p:nvPr/>
          </p:nvCxnSpPr>
          <p:spPr>
            <a:xfrm flipH="1">
              <a:off x="4573896" y="2714613"/>
              <a:ext cx="94480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Graphic 104" descr="Server">
            <a:extLst>
              <a:ext uri="{FF2B5EF4-FFF2-40B4-BE49-F238E27FC236}">
                <a16:creationId xmlns:a16="http://schemas.microsoft.com/office/drawing/2014/main" id="{75ADCD31-EDE7-4E36-92EE-668435DF3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4255" y="2719411"/>
            <a:ext cx="732891" cy="732891"/>
          </a:xfrm>
          <a:prstGeom prst="rect">
            <a:avLst/>
          </a:prstGeom>
        </p:spPr>
      </p:pic>
      <p:pic>
        <p:nvPicPr>
          <p:cNvPr id="106" name="Graphic 105" descr="Server">
            <a:extLst>
              <a:ext uri="{FF2B5EF4-FFF2-40B4-BE49-F238E27FC236}">
                <a16:creationId xmlns:a16="http://schemas.microsoft.com/office/drawing/2014/main" id="{8FFAE31E-69F6-4761-B8A5-6932CD925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4254" y="3683571"/>
            <a:ext cx="732891" cy="732891"/>
          </a:xfrm>
          <a:prstGeom prst="rect">
            <a:avLst/>
          </a:prstGeom>
        </p:spPr>
      </p:pic>
      <p:pic>
        <p:nvPicPr>
          <p:cNvPr id="107" name="Graphic 106" descr="Server">
            <a:extLst>
              <a:ext uri="{FF2B5EF4-FFF2-40B4-BE49-F238E27FC236}">
                <a16:creationId xmlns:a16="http://schemas.microsoft.com/office/drawing/2014/main" id="{177B7C54-69A0-4424-A48C-682E4E3D0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4256" y="4747509"/>
            <a:ext cx="732891" cy="73289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EC2DBB-B768-4788-B41E-469CA7F630C4}"/>
              </a:ext>
            </a:extLst>
          </p:cNvPr>
          <p:cNvCxnSpPr/>
          <p:nvPr/>
        </p:nvCxnSpPr>
        <p:spPr>
          <a:xfrm flipV="1">
            <a:off x="3564476" y="2159215"/>
            <a:ext cx="1447264" cy="166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AB7F76-3E79-45A5-BB8D-6FF3C5C518B4}"/>
              </a:ext>
            </a:extLst>
          </p:cNvPr>
          <p:cNvCxnSpPr>
            <a:endCxn id="105" idx="1"/>
          </p:cNvCxnSpPr>
          <p:nvPr/>
        </p:nvCxnSpPr>
        <p:spPr>
          <a:xfrm flipV="1">
            <a:off x="3564476" y="3085857"/>
            <a:ext cx="1499779" cy="113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CA780-F9C3-49B2-A250-5F23D32FF644}"/>
              </a:ext>
            </a:extLst>
          </p:cNvPr>
          <p:cNvCxnSpPr>
            <a:endCxn id="106" idx="1"/>
          </p:cNvCxnSpPr>
          <p:nvPr/>
        </p:nvCxnSpPr>
        <p:spPr>
          <a:xfrm flipV="1">
            <a:off x="3564476" y="4050017"/>
            <a:ext cx="1499778" cy="61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C1967E-16D3-40F9-BDA5-036B44B0C008}"/>
              </a:ext>
            </a:extLst>
          </p:cNvPr>
          <p:cNvCxnSpPr>
            <a:endCxn id="107" idx="1"/>
          </p:cNvCxnSpPr>
          <p:nvPr/>
        </p:nvCxnSpPr>
        <p:spPr>
          <a:xfrm>
            <a:off x="3564476" y="4968310"/>
            <a:ext cx="1499780" cy="145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F11ECE3F-D8B4-44EF-8422-1084BB3BCDE8}"/>
              </a:ext>
            </a:extLst>
          </p:cNvPr>
          <p:cNvSpPr txBox="1"/>
          <p:nvPr/>
        </p:nvSpPr>
        <p:spPr>
          <a:xfrm>
            <a:off x="2071235" y="5464903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FB49B2E-67C4-4387-B635-B1F097657D29}"/>
              </a:ext>
            </a:extLst>
          </p:cNvPr>
          <p:cNvCxnSpPr>
            <a:stCxn id="155" idx="3"/>
            <a:endCxn id="105" idx="3"/>
          </p:cNvCxnSpPr>
          <p:nvPr/>
        </p:nvCxnSpPr>
        <p:spPr>
          <a:xfrm flipH="1">
            <a:off x="5797146" y="2186319"/>
            <a:ext cx="26349" cy="899538"/>
          </a:xfrm>
          <a:prstGeom prst="curvedConnector3">
            <a:avLst>
              <a:gd name="adj1" fmla="val -867585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D054886-E836-4EDF-BFD1-AC04E160BDCC}"/>
              </a:ext>
            </a:extLst>
          </p:cNvPr>
          <p:cNvCxnSpPr>
            <a:stCxn id="106" idx="3"/>
            <a:endCxn id="105" idx="3"/>
          </p:cNvCxnSpPr>
          <p:nvPr/>
        </p:nvCxnSpPr>
        <p:spPr>
          <a:xfrm flipV="1">
            <a:off x="5797145" y="3085857"/>
            <a:ext cx="1" cy="964160"/>
          </a:xfrm>
          <a:prstGeom prst="curvedConnector3">
            <a:avLst>
              <a:gd name="adj1" fmla="val 2286010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D9565BC6-8F6E-468D-9B6B-9E4BA56A08D0}"/>
              </a:ext>
            </a:extLst>
          </p:cNvPr>
          <p:cNvCxnSpPr>
            <a:stCxn id="107" idx="3"/>
            <a:endCxn id="106" idx="3"/>
          </p:cNvCxnSpPr>
          <p:nvPr/>
        </p:nvCxnSpPr>
        <p:spPr>
          <a:xfrm flipH="1" flipV="1">
            <a:off x="5797145" y="4050017"/>
            <a:ext cx="2" cy="1063938"/>
          </a:xfrm>
          <a:prstGeom prst="curvedConnector3">
            <a:avLst>
              <a:gd name="adj1" fmla="val -1143000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D1DDE245-6184-4CFB-B6B7-8C35416CA790}"/>
              </a:ext>
            </a:extLst>
          </p:cNvPr>
          <p:cNvCxnSpPr>
            <a:stCxn id="155" idx="3"/>
            <a:endCxn id="106" idx="3"/>
          </p:cNvCxnSpPr>
          <p:nvPr/>
        </p:nvCxnSpPr>
        <p:spPr>
          <a:xfrm flipH="1">
            <a:off x="5797145" y="2186319"/>
            <a:ext cx="26350" cy="1863698"/>
          </a:xfrm>
          <a:prstGeom prst="curvedConnector3">
            <a:avLst>
              <a:gd name="adj1" fmla="val -1735104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82C7F73-441F-4C0B-BFB4-CE5F664A1403}"/>
              </a:ext>
            </a:extLst>
          </p:cNvPr>
          <p:cNvCxnSpPr>
            <a:stCxn id="155" idx="3"/>
            <a:endCxn id="107" idx="3"/>
          </p:cNvCxnSpPr>
          <p:nvPr/>
        </p:nvCxnSpPr>
        <p:spPr>
          <a:xfrm flipH="1">
            <a:off x="5797147" y="2186319"/>
            <a:ext cx="26348" cy="2927636"/>
          </a:xfrm>
          <a:prstGeom prst="curvedConnector3">
            <a:avLst>
              <a:gd name="adj1" fmla="val -3036663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8073496-7BFC-4859-95F6-2F4C5A35FF30}"/>
              </a:ext>
            </a:extLst>
          </p:cNvPr>
          <p:cNvCxnSpPr>
            <a:cxnSpLocks/>
            <a:stCxn id="105" idx="3"/>
            <a:endCxn id="107" idx="3"/>
          </p:cNvCxnSpPr>
          <p:nvPr/>
        </p:nvCxnSpPr>
        <p:spPr>
          <a:xfrm>
            <a:off x="5797146" y="3085857"/>
            <a:ext cx="1" cy="2028098"/>
          </a:xfrm>
          <a:prstGeom prst="curvedConnector3">
            <a:avLst>
              <a:gd name="adj1" fmla="val 22860100000"/>
            </a:avLst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AAEF1598-2DB2-4C69-8DDA-895527011A98}"/>
              </a:ext>
            </a:extLst>
          </p:cNvPr>
          <p:cNvSpPr txBox="1"/>
          <p:nvPr/>
        </p:nvSpPr>
        <p:spPr>
          <a:xfrm>
            <a:off x="5011740" y="1797622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Share state</a:t>
            </a:r>
          </a:p>
        </p:txBody>
      </p:sp>
      <p:pic>
        <p:nvPicPr>
          <p:cNvPr id="191" name="Graphic 190" descr="Server">
            <a:extLst>
              <a:ext uri="{FF2B5EF4-FFF2-40B4-BE49-F238E27FC236}">
                <a16:creationId xmlns:a16="http://schemas.microsoft.com/office/drawing/2014/main" id="{B05A0E6F-9CB5-42FD-9669-AACA13669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4633" y="3387278"/>
            <a:ext cx="732891" cy="732891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126DC7-A80E-4CB9-A036-7F473B707E7D}"/>
              </a:ext>
            </a:extLst>
          </p:cNvPr>
          <p:cNvCxnSpPr/>
          <p:nvPr/>
        </p:nvCxnSpPr>
        <p:spPr>
          <a:xfrm>
            <a:off x="6676464" y="2325440"/>
            <a:ext cx="1568169" cy="1236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D92ABA-384A-4600-B407-9771A2904863}"/>
              </a:ext>
            </a:extLst>
          </p:cNvPr>
          <p:cNvCxnSpPr/>
          <p:nvPr/>
        </p:nvCxnSpPr>
        <p:spPr>
          <a:xfrm>
            <a:off x="6753225" y="3118168"/>
            <a:ext cx="1390650" cy="600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8120A94-28B6-446A-B133-FDED9A607C67}"/>
              </a:ext>
            </a:extLst>
          </p:cNvPr>
          <p:cNvCxnSpPr>
            <a:cxnSpLocks/>
          </p:cNvCxnSpPr>
          <p:nvPr/>
        </p:nvCxnSpPr>
        <p:spPr>
          <a:xfrm flipV="1">
            <a:off x="6753225" y="3886042"/>
            <a:ext cx="1390650" cy="134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F0BA6C3-E1A2-485C-98E0-1B7850484853}"/>
              </a:ext>
            </a:extLst>
          </p:cNvPr>
          <p:cNvCxnSpPr>
            <a:cxnSpLocks/>
          </p:cNvCxnSpPr>
          <p:nvPr/>
        </p:nvCxnSpPr>
        <p:spPr>
          <a:xfrm flipV="1">
            <a:off x="6535997" y="4069378"/>
            <a:ext cx="1690325" cy="898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7233046-E3B7-471D-8860-4592FBD7BC4D}"/>
              </a:ext>
            </a:extLst>
          </p:cNvPr>
          <p:cNvSpPr txBox="1"/>
          <p:nvPr/>
        </p:nvSpPr>
        <p:spPr>
          <a:xfrm>
            <a:off x="6213977" y="4809522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Combine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ECA7CB-2556-4BF1-AE40-D016D1D94E42}"/>
              </a:ext>
            </a:extLst>
          </p:cNvPr>
          <p:cNvSpPr txBox="1"/>
          <p:nvPr/>
        </p:nvSpPr>
        <p:spPr>
          <a:xfrm>
            <a:off x="2772923" y="1736288"/>
            <a:ext cx="282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Map to node</a:t>
            </a:r>
          </a:p>
        </p:txBody>
      </p:sp>
    </p:spTree>
    <p:extLst>
      <p:ext uri="{BB962C8B-B14F-4D97-AF65-F5344CB8AC3E}">
        <p14:creationId xmlns:p14="http://schemas.microsoft.com/office/powerpoint/2010/main" val="8458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172" grpId="0" animBg="1"/>
      <p:bldP spid="180" grpId="0"/>
      <p:bldP spid="168" grpId="0"/>
      <p:bldP spid="192" grpId="0"/>
      <p:bldP spid="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1B43-41DF-4BEF-8657-3E5E8281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2A830-BA0B-457B-8122-974E7EAFC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Only pay for the Hardware acceleration when we need it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Same goes for CPU time</a:t>
            </a:r>
          </a:p>
          <a:p>
            <a:r>
              <a:rPr lang="en-US" dirty="0">
                <a:latin typeface="Arial" panose="020B0604020202020204" pitchFamily="34" charset="0"/>
              </a:rPr>
              <a:t>Scale up to the problem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Since we pay time rather than machines parallel execution costs the same</a:t>
            </a:r>
          </a:p>
          <a:p>
            <a:r>
              <a:rPr lang="en-US" dirty="0">
                <a:latin typeface="Arial" panose="020B0604020202020204" pitchFamily="34" charset="0"/>
              </a:rPr>
              <a:t>Always newest hardware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93F0-9509-456B-BE26-B4D7963F4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8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C32D-DE75-466E-9BB6-0BC2D2DA4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A688-C815-4FA2-8ABB-7D0961ED4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Money spent is money gone</a:t>
            </a:r>
          </a:p>
          <a:p>
            <a:r>
              <a:rPr lang="en-US" dirty="0">
                <a:latin typeface="Arial" panose="020B0604020202020204" pitchFamily="34" charset="0"/>
              </a:rPr>
              <a:t>Prototyping is more difficult</a:t>
            </a:r>
          </a:p>
          <a:p>
            <a:r>
              <a:rPr lang="en-US" dirty="0">
                <a:latin typeface="Arial" panose="020B0604020202020204" pitchFamily="34" charset="0"/>
              </a:rPr>
              <a:t>ML systems like auto ML not usable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Need more control over the ML system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1A916-2112-4808-9332-8382A3ABE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1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3EA9-936F-45CC-A871-9A5EAF6E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as a Service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MLaaS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7D60-BDA6-4538-9120-2CC23D0E8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3A5BAC7E-04C8-4B85-978C-99AABF664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97" y="3429000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42FEF6-FC9F-4A27-AA3C-428B4722A113}"/>
              </a:ext>
            </a:extLst>
          </p:cNvPr>
          <p:cNvSpPr/>
          <p:nvPr/>
        </p:nvSpPr>
        <p:spPr>
          <a:xfrm>
            <a:off x="7563092" y="2337003"/>
            <a:ext cx="4458600" cy="2847673"/>
          </a:xfrm>
          <a:custGeom>
            <a:avLst/>
            <a:gdLst>
              <a:gd name="connsiteX0" fmla="*/ 730714 w 876161"/>
              <a:gd name="connsiteY0" fmla="*/ 533271 h 533270"/>
              <a:gd name="connsiteX1" fmla="*/ 876119 w 876161"/>
              <a:gd name="connsiteY1" fmla="*/ 380816 h 533270"/>
              <a:gd name="connsiteX2" fmla="*/ 748812 w 876161"/>
              <a:gd name="connsiteY2" fmla="*/ 236948 h 533270"/>
              <a:gd name="connsiteX3" fmla="*/ 677565 w 876161"/>
              <a:gd name="connsiteY3" fmla="*/ 120743 h 533270"/>
              <a:gd name="connsiteX4" fmla="*/ 541643 w 876161"/>
              <a:gd name="connsiteY4" fmla="*/ 92168 h 533270"/>
              <a:gd name="connsiteX5" fmla="*/ 325044 w 876161"/>
              <a:gd name="connsiteY5" fmla="*/ 5586 h 533270"/>
              <a:gd name="connsiteX6" fmla="*/ 171311 w 876161"/>
              <a:gd name="connsiteY6" fmla="*/ 177036 h 533270"/>
              <a:gd name="connsiteX7" fmla="*/ 34532 w 876161"/>
              <a:gd name="connsiteY7" fmla="*/ 247997 h 533270"/>
              <a:gd name="connsiteX8" fmla="*/ 16244 w 876161"/>
              <a:gd name="connsiteY8" fmla="*/ 430496 h 533270"/>
              <a:gd name="connsiteX9" fmla="*/ 166167 w 876161"/>
              <a:gd name="connsiteY9" fmla="*/ 532223 h 533270"/>
              <a:gd name="connsiteX10" fmla="*/ 168739 w 876161"/>
              <a:gd name="connsiteY10" fmla="*/ 473073 h 533270"/>
              <a:gd name="connsiteX11" fmla="*/ 69012 w 876161"/>
              <a:gd name="connsiteY11" fmla="*/ 405350 h 533270"/>
              <a:gd name="connsiteX12" fmla="*/ 81109 w 876161"/>
              <a:gd name="connsiteY12" fmla="*/ 283716 h 533270"/>
              <a:gd name="connsiteX13" fmla="*/ 193123 w 876161"/>
              <a:gd name="connsiteY13" fmla="*/ 237996 h 533270"/>
              <a:gd name="connsiteX14" fmla="*/ 226937 w 876161"/>
              <a:gd name="connsiteY14" fmla="*/ 243615 h 533270"/>
              <a:gd name="connsiteX15" fmla="*/ 226937 w 876161"/>
              <a:gd name="connsiteY15" fmla="*/ 206277 h 533270"/>
              <a:gd name="connsiteX16" fmla="*/ 338475 w 876161"/>
              <a:gd name="connsiteY16" fmla="*/ 63402 h 533270"/>
              <a:gd name="connsiteX17" fmla="*/ 501924 w 876161"/>
              <a:gd name="connsiteY17" fmla="*/ 139602 h 533270"/>
              <a:gd name="connsiteX18" fmla="*/ 513449 w 876161"/>
              <a:gd name="connsiteY18" fmla="*/ 162558 h 533270"/>
              <a:gd name="connsiteX19" fmla="*/ 537357 w 876161"/>
              <a:gd name="connsiteY19" fmla="*/ 154080 h 533270"/>
              <a:gd name="connsiteX20" fmla="*/ 643751 w 876161"/>
              <a:gd name="connsiteY20" fmla="*/ 168939 h 533270"/>
              <a:gd name="connsiteX21" fmla="*/ 692805 w 876161"/>
              <a:gd name="connsiteY21" fmla="*/ 265428 h 533270"/>
              <a:gd name="connsiteX22" fmla="*/ 692805 w 876161"/>
              <a:gd name="connsiteY22" fmla="*/ 295146 h 533270"/>
              <a:gd name="connsiteX23" fmla="*/ 731667 w 876161"/>
              <a:gd name="connsiteY23" fmla="*/ 295146 h 533270"/>
              <a:gd name="connsiteX24" fmla="*/ 817688 w 876161"/>
              <a:gd name="connsiteY24" fmla="*/ 387878 h 533270"/>
              <a:gd name="connsiteX25" fmla="*/ 730714 w 876161"/>
              <a:gd name="connsiteY25" fmla="*/ 473930 h 53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76161" h="533270">
                <a:moveTo>
                  <a:pt x="730714" y="533271"/>
                </a:moveTo>
                <a:cubicBezTo>
                  <a:pt x="812965" y="531324"/>
                  <a:pt x="878065" y="463068"/>
                  <a:pt x="876119" y="380816"/>
                </a:cubicBezTo>
                <a:cubicBezTo>
                  <a:pt x="874401" y="308249"/>
                  <a:pt x="820631" y="247483"/>
                  <a:pt x="748812" y="236948"/>
                </a:cubicBezTo>
                <a:cubicBezTo>
                  <a:pt x="741222" y="190368"/>
                  <a:pt x="715635" y="148635"/>
                  <a:pt x="677565" y="120743"/>
                </a:cubicBezTo>
                <a:cubicBezTo>
                  <a:pt x="638164" y="92820"/>
                  <a:pt x="588953" y="82474"/>
                  <a:pt x="541643" y="92168"/>
                </a:cubicBezTo>
                <a:cubicBezTo>
                  <a:pt x="495099" y="20307"/>
                  <a:pt x="408299" y="-14390"/>
                  <a:pt x="325044" y="5586"/>
                </a:cubicBezTo>
                <a:cubicBezTo>
                  <a:pt x="243901" y="26482"/>
                  <a:pt x="183269" y="94102"/>
                  <a:pt x="171311" y="177036"/>
                </a:cubicBezTo>
                <a:cubicBezTo>
                  <a:pt x="117255" y="178487"/>
                  <a:pt x="66847" y="204639"/>
                  <a:pt x="34532" y="247997"/>
                </a:cubicBezTo>
                <a:cubicBezTo>
                  <a:pt x="-3757" y="301184"/>
                  <a:pt x="-10730" y="370768"/>
                  <a:pt x="16244" y="430496"/>
                </a:cubicBezTo>
                <a:cubicBezTo>
                  <a:pt x="43740" y="489368"/>
                  <a:pt x="101301" y="528425"/>
                  <a:pt x="166167" y="532223"/>
                </a:cubicBezTo>
                <a:close/>
                <a:moveTo>
                  <a:pt x="168739" y="473073"/>
                </a:moveTo>
                <a:cubicBezTo>
                  <a:pt x="125640" y="470358"/>
                  <a:pt x="87430" y="444411"/>
                  <a:pt x="69012" y="405350"/>
                </a:cubicBezTo>
                <a:cubicBezTo>
                  <a:pt x="51141" y="365536"/>
                  <a:pt x="55747" y="319230"/>
                  <a:pt x="81109" y="283716"/>
                </a:cubicBezTo>
                <a:cubicBezTo>
                  <a:pt x="107040" y="248831"/>
                  <a:pt x="150188" y="231220"/>
                  <a:pt x="193123" y="237996"/>
                </a:cubicBezTo>
                <a:lnTo>
                  <a:pt x="226937" y="243615"/>
                </a:lnTo>
                <a:lnTo>
                  <a:pt x="226937" y="206277"/>
                </a:lnTo>
                <a:cubicBezTo>
                  <a:pt x="227267" y="138818"/>
                  <a:pt x="273112" y="80093"/>
                  <a:pt x="338475" y="63402"/>
                </a:cubicBezTo>
                <a:cubicBezTo>
                  <a:pt x="404060" y="47589"/>
                  <a:pt x="471869" y="79201"/>
                  <a:pt x="501924" y="139602"/>
                </a:cubicBezTo>
                <a:lnTo>
                  <a:pt x="513449" y="162558"/>
                </a:lnTo>
                <a:lnTo>
                  <a:pt x="537357" y="154080"/>
                </a:lnTo>
                <a:cubicBezTo>
                  <a:pt x="573128" y="141442"/>
                  <a:pt x="612811" y="146984"/>
                  <a:pt x="643751" y="168939"/>
                </a:cubicBezTo>
                <a:cubicBezTo>
                  <a:pt x="674513" y="191474"/>
                  <a:pt x="692725" y="227295"/>
                  <a:pt x="692805" y="265428"/>
                </a:cubicBezTo>
                <a:lnTo>
                  <a:pt x="692805" y="295146"/>
                </a:lnTo>
                <a:lnTo>
                  <a:pt x="731667" y="295146"/>
                </a:lnTo>
                <a:cubicBezTo>
                  <a:pt x="781028" y="296999"/>
                  <a:pt x="819542" y="338517"/>
                  <a:pt x="817688" y="387878"/>
                </a:cubicBezTo>
                <a:cubicBezTo>
                  <a:pt x="815919" y="435006"/>
                  <a:pt x="777859" y="472663"/>
                  <a:pt x="730714" y="47393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1594D1-7586-4E83-A547-A8D271C5406E}"/>
              </a:ext>
            </a:extLst>
          </p:cNvPr>
          <p:cNvCxnSpPr/>
          <p:nvPr/>
        </p:nvCxnSpPr>
        <p:spPr>
          <a:xfrm>
            <a:off x="2053243" y="3269858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A1A12C-9132-4DE7-B197-9D236BEC2447}"/>
              </a:ext>
            </a:extLst>
          </p:cNvPr>
          <p:cNvCxnSpPr>
            <a:cxnSpLocks/>
          </p:cNvCxnSpPr>
          <p:nvPr/>
        </p:nvCxnSpPr>
        <p:spPr>
          <a:xfrm flipH="1">
            <a:off x="2053244" y="4633144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D4992E7C-6206-4853-8F51-DD3289D2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405" y="2812658"/>
            <a:ext cx="914400" cy="914400"/>
          </a:xfrm>
          <a:prstGeom prst="rect">
            <a:avLst/>
          </a:prstGeom>
        </p:spPr>
      </p:pic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0DFCAB04-8807-4477-97BA-F86C575F7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5" y="4249494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A9727-1F5B-4C39-9C0F-8F9C1335E29D}"/>
              </a:ext>
            </a:extLst>
          </p:cNvPr>
          <p:cNvGrpSpPr/>
          <p:nvPr/>
        </p:nvGrpSpPr>
        <p:grpSpPr>
          <a:xfrm>
            <a:off x="8874963" y="3429000"/>
            <a:ext cx="1669352" cy="1056736"/>
            <a:chOff x="3970104" y="2050003"/>
            <a:chExt cx="1669352" cy="1056736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773D9B6A-6762-4D16-B3FB-2668162E7CE8}"/>
                </a:ext>
              </a:extLst>
            </p:cNvPr>
            <p:cNvSpPr/>
            <p:nvPr/>
          </p:nvSpPr>
          <p:spPr>
            <a:xfrm>
              <a:off x="5397939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CDE7A63-1861-4BC1-9C78-84F0A007E876}"/>
                </a:ext>
              </a:extLst>
            </p:cNvPr>
            <p:cNvSpPr/>
            <p:nvPr/>
          </p:nvSpPr>
          <p:spPr>
            <a:xfrm>
              <a:off x="5179517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FBED001D-B52E-4733-813B-689D097EFF3C}"/>
                </a:ext>
              </a:extLst>
            </p:cNvPr>
            <p:cNvSpPr/>
            <p:nvPr/>
          </p:nvSpPr>
          <p:spPr>
            <a:xfrm>
              <a:off x="4211621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F8412BD0-A2EE-4D74-9685-9D662275E202}"/>
                </a:ext>
              </a:extLst>
            </p:cNvPr>
            <p:cNvSpPr/>
            <p:nvPr/>
          </p:nvSpPr>
          <p:spPr>
            <a:xfrm>
              <a:off x="4453138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D1EB7B0-706A-4B39-82A3-A107E129F851}"/>
                </a:ext>
              </a:extLst>
            </p:cNvPr>
            <p:cNvSpPr/>
            <p:nvPr/>
          </p:nvSpPr>
          <p:spPr>
            <a:xfrm>
              <a:off x="4696483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F65E14F4-0E9E-4A0F-AC78-C88AAA7049DF}"/>
                </a:ext>
              </a:extLst>
            </p:cNvPr>
            <p:cNvSpPr/>
            <p:nvPr/>
          </p:nvSpPr>
          <p:spPr>
            <a:xfrm>
              <a:off x="494141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AC00186-C0B7-4245-B103-9118CFB78845}"/>
                </a:ext>
              </a:extLst>
            </p:cNvPr>
            <p:cNvSpPr/>
            <p:nvPr/>
          </p:nvSpPr>
          <p:spPr>
            <a:xfrm>
              <a:off x="4936171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CD5E58D1-8E16-4A01-B115-121CBECEC4AA}"/>
                </a:ext>
              </a:extLst>
            </p:cNvPr>
            <p:cNvSpPr/>
            <p:nvPr/>
          </p:nvSpPr>
          <p:spPr>
            <a:xfrm>
              <a:off x="445313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8F78D1DE-0C16-479A-8325-5122CC7EB2BA}"/>
                </a:ext>
              </a:extLst>
            </p:cNvPr>
            <p:cNvSpPr/>
            <p:nvPr/>
          </p:nvSpPr>
          <p:spPr>
            <a:xfrm>
              <a:off x="3970104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3EDEAE-FCF9-4D9B-8B7E-1616B9585AD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 flipH="1">
              <a:off x="4090862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871C06-5792-4C30-B111-F06B81BC845A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4573896" y="2714613"/>
              <a:ext cx="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6FE656-B642-49AB-BFC3-5252717D6E53}"/>
                </a:ext>
              </a:extLst>
            </p:cNvPr>
            <p:cNvCxnSpPr>
              <a:cxnSpLocks/>
              <a:stCxn id="34" idx="4"/>
              <a:endCxn id="38" idx="0"/>
            </p:cNvCxnSpPr>
            <p:nvPr/>
          </p:nvCxnSpPr>
          <p:spPr>
            <a:xfrm flipH="1">
              <a:off x="4090862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1B9E6B-0E24-4D85-9E0A-B95DD3CE67E5}"/>
                </a:ext>
              </a:extLst>
            </p:cNvPr>
            <p:cNvCxnSpPr>
              <a:cxnSpLocks/>
              <a:stCxn id="31" idx="4"/>
              <a:endCxn id="38" idx="0"/>
            </p:cNvCxnSpPr>
            <p:nvPr/>
          </p:nvCxnSpPr>
          <p:spPr>
            <a:xfrm flipH="1">
              <a:off x="4090862" y="2295297"/>
              <a:ext cx="120941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9FD42E-59A2-451E-AEF0-748693D9DDDA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4573896" y="2295297"/>
              <a:ext cx="24334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565A35-2365-4C43-BE2E-05A61A3DBC42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>
              <a:off x="4573896" y="2714613"/>
              <a:ext cx="48828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F7B9BC-A62E-47C3-901D-184D2AF89C1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 flipH="1">
              <a:off x="4573896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2841B9-BAC9-491F-950D-4DCFC857482D}"/>
                </a:ext>
              </a:extLst>
            </p:cNvPr>
            <p:cNvCxnSpPr>
              <a:cxnSpLocks/>
              <a:stCxn id="32" idx="4"/>
              <a:endCxn id="33" idx="0"/>
            </p:cNvCxnSpPr>
            <p:nvPr/>
          </p:nvCxnSpPr>
          <p:spPr>
            <a:xfrm>
              <a:off x="4332379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AF-FF6D-4FAB-A0C3-F4002DFE606E}"/>
                </a:ext>
              </a:extLst>
            </p:cNvPr>
            <p:cNvCxnSpPr>
              <a:cxnSpLocks/>
              <a:stCxn id="32" idx="4"/>
              <a:endCxn id="30" idx="0"/>
            </p:cNvCxnSpPr>
            <p:nvPr/>
          </p:nvCxnSpPr>
          <p:spPr>
            <a:xfrm>
              <a:off x="4332379" y="2295297"/>
              <a:ext cx="118631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9AF1F5-6B5F-4852-A393-A62771BB3327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4817241" y="2295297"/>
              <a:ext cx="23968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5F305F-564E-40C3-8D9B-B4EC6FB0935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5300275" y="2295297"/>
              <a:ext cx="21842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D91090-9AC3-452B-A16A-A8EA7875BAD5}"/>
                </a:ext>
              </a:extLst>
            </p:cNvPr>
            <p:cNvCxnSpPr>
              <a:cxnSpLocks/>
              <a:stCxn id="32" idx="4"/>
              <a:endCxn id="36" idx="0"/>
            </p:cNvCxnSpPr>
            <p:nvPr/>
          </p:nvCxnSpPr>
          <p:spPr>
            <a:xfrm>
              <a:off x="4332379" y="2295297"/>
              <a:ext cx="724550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02547E-8287-4D9A-A5D0-970B3218CAD0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 flipH="1">
              <a:off x="4573896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FEFD7A-3831-4888-A15D-22020F55B483}"/>
                </a:ext>
              </a:extLst>
            </p:cNvPr>
            <p:cNvCxnSpPr>
              <a:cxnSpLocks/>
              <a:stCxn id="36" idx="4"/>
              <a:endCxn id="35" idx="0"/>
            </p:cNvCxnSpPr>
            <p:nvPr/>
          </p:nvCxnSpPr>
          <p:spPr>
            <a:xfrm>
              <a:off x="5056929" y="2714613"/>
              <a:ext cx="5247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FA88AC4-C7B3-4B12-A3EC-469985CA7DCB}"/>
                </a:ext>
              </a:extLst>
            </p:cNvPr>
            <p:cNvCxnSpPr>
              <a:cxnSpLocks/>
              <a:stCxn id="34" idx="4"/>
              <a:endCxn id="30" idx="0"/>
            </p:cNvCxnSpPr>
            <p:nvPr/>
          </p:nvCxnSpPr>
          <p:spPr>
            <a:xfrm>
              <a:off x="4817241" y="2295297"/>
              <a:ext cx="70145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2E4FF84-AFF7-48C9-9909-7ECE638F7C81}"/>
                </a:ext>
              </a:extLst>
            </p:cNvPr>
            <p:cNvCxnSpPr>
              <a:cxnSpLocks/>
              <a:stCxn id="30" idx="4"/>
              <a:endCxn id="35" idx="0"/>
            </p:cNvCxnSpPr>
            <p:nvPr/>
          </p:nvCxnSpPr>
          <p:spPr>
            <a:xfrm flipH="1">
              <a:off x="5062176" y="2714613"/>
              <a:ext cx="45652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7AC5460-75F0-40D3-9E39-5CE095234F93}"/>
                </a:ext>
              </a:extLst>
            </p:cNvPr>
            <p:cNvCxnSpPr>
              <a:cxnSpLocks/>
              <a:stCxn id="38" idx="4"/>
              <a:endCxn id="37" idx="0"/>
            </p:cNvCxnSpPr>
            <p:nvPr/>
          </p:nvCxnSpPr>
          <p:spPr>
            <a:xfrm>
              <a:off x="4090862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E9D4D8A-53E8-4B15-A171-12F770DBE8A3}"/>
                </a:ext>
              </a:extLst>
            </p:cNvPr>
            <p:cNvCxnSpPr>
              <a:cxnSpLocks/>
              <a:stCxn id="38" idx="4"/>
              <a:endCxn id="35" idx="0"/>
            </p:cNvCxnSpPr>
            <p:nvPr/>
          </p:nvCxnSpPr>
          <p:spPr>
            <a:xfrm>
              <a:off x="4090862" y="2714613"/>
              <a:ext cx="97131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7483CB-8455-4623-B839-07B48D9E3A32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 flipH="1">
              <a:off x="4573896" y="2714613"/>
              <a:ext cx="94480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4C5FBBF-AFB7-435F-8B87-082631F9D823}"/>
              </a:ext>
            </a:extLst>
          </p:cNvPr>
          <p:cNvSpPr txBox="1"/>
          <p:nvPr/>
        </p:nvSpPr>
        <p:spPr>
          <a:xfrm>
            <a:off x="281993" y="3244541"/>
            <a:ext cx="846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BF30E8-CAC9-4A32-B1D7-966B8CCABC64}"/>
              </a:ext>
            </a:extLst>
          </p:cNvPr>
          <p:cNvSpPr txBox="1"/>
          <p:nvPr/>
        </p:nvSpPr>
        <p:spPr>
          <a:xfrm>
            <a:off x="8369700" y="1836880"/>
            <a:ext cx="2459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Cloud/Server/Service Provider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76989C-E5C6-408B-8C0B-D2D3D6DB038A}"/>
              </a:ext>
            </a:extLst>
          </p:cNvPr>
          <p:cNvSpPr txBox="1"/>
          <p:nvPr/>
        </p:nvSpPr>
        <p:spPr>
          <a:xfrm>
            <a:off x="2855213" y="280816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Send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F10A60-3B23-40C2-B44E-6B8401F3F7E7}"/>
              </a:ext>
            </a:extLst>
          </p:cNvPr>
          <p:cNvSpPr txBox="1"/>
          <p:nvPr/>
        </p:nvSpPr>
        <p:spPr>
          <a:xfrm>
            <a:off x="2855213" y="418211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Receive result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14D642-B46E-416A-A325-ED410B75FE80}"/>
              </a:ext>
            </a:extLst>
          </p:cNvPr>
          <p:cNvSpPr txBox="1"/>
          <p:nvPr/>
        </p:nvSpPr>
        <p:spPr>
          <a:xfrm>
            <a:off x="8490459" y="5304841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Perform computation</a:t>
            </a:r>
          </a:p>
        </p:txBody>
      </p:sp>
    </p:spTree>
    <p:extLst>
      <p:ext uri="{BB962C8B-B14F-4D97-AF65-F5344CB8AC3E}">
        <p14:creationId xmlns:p14="http://schemas.microsoft.com/office/powerpoint/2010/main" val="1500171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DB68-DA8F-4B10-9D11-6C4D2875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704A-57CB-4BA5-87E8-F3FBCC1DD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Keeping your options open</a:t>
            </a:r>
          </a:p>
          <a:p>
            <a:r>
              <a:rPr lang="en-US" dirty="0">
                <a:latin typeface="Arial" panose="020B0604020202020204" pitchFamily="34" charset="0"/>
              </a:rPr>
              <a:t>Interoperability </a:t>
            </a:r>
          </a:p>
          <a:p>
            <a:r>
              <a:rPr lang="en-US" dirty="0">
                <a:latin typeface="Arial" panose="020B0604020202020204" pitchFamily="34" charset="0"/>
              </a:rPr>
              <a:t>Design a system that can handle other similar problem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Functional Encryption, Secure Multiparty Computation</a:t>
            </a:r>
          </a:p>
          <a:p>
            <a:r>
              <a:rPr lang="en-US" dirty="0">
                <a:latin typeface="Arial" panose="020B0604020202020204" pitchFamily="34" charset="0"/>
              </a:rPr>
              <a:t>Prototyping and development</a:t>
            </a:r>
          </a:p>
          <a:p>
            <a:r>
              <a:rPr lang="en-US" dirty="0">
                <a:latin typeface="Arial" panose="020B0604020202020204" pitchFamily="34" charset="0"/>
              </a:rPr>
              <a:t>Dependencies of native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C948E-65D2-4ADF-A925-6390D1965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2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0DB59B-FCF0-4B6C-9E53-4DD0C4EF7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491CA4A-963E-4FDC-8A97-022A46E8B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88060-F811-4D2B-B48E-C7A2A173C7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Robert Podschwadt &amp; Daniel Takabi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36710-FAF5-4A2A-B616-6FED270BB1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149749C-C552-4C56-AAC0-652CFEC66F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0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5924A8-8970-4562-868C-334D922D4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 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0E71C5-6762-4D50-825D-57DEE022D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332D-DA2B-416C-B5AB-34CF53DE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Homomorphic Encryption -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671A-0B87-467E-AE2A-14767285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Partially homomorphic encryption</a:t>
            </a:r>
          </a:p>
          <a:p>
            <a:pPr lvl="1"/>
            <a:r>
              <a:rPr lang="en-US" dirty="0"/>
              <a:t>Only support one type of operation like addition or multiplication</a:t>
            </a:r>
          </a:p>
          <a:p>
            <a:r>
              <a:rPr lang="en-US" dirty="0"/>
              <a:t>Somewhat homomorphic encryption</a:t>
            </a:r>
          </a:p>
          <a:p>
            <a:pPr lvl="1"/>
            <a:r>
              <a:rPr lang="en-US" dirty="0"/>
              <a:t>Support addition and multiplication but not all types of circuits</a:t>
            </a:r>
          </a:p>
          <a:p>
            <a:r>
              <a:rPr lang="en-US" dirty="0"/>
              <a:t>Leveled fully homomorphic encryption</a:t>
            </a:r>
          </a:p>
          <a:p>
            <a:pPr lvl="1"/>
            <a:r>
              <a:rPr lang="en-US" dirty="0"/>
              <a:t>Support addition and multiplication and circuits with a redefend depth </a:t>
            </a:r>
          </a:p>
          <a:p>
            <a:r>
              <a:rPr lang="en-US" dirty="0"/>
              <a:t>Fully homomorphic encryption</a:t>
            </a:r>
          </a:p>
          <a:p>
            <a:pPr lvl="1"/>
            <a:r>
              <a:rPr lang="en-US" dirty="0"/>
              <a:t>Support addition and multiplication and circuits of arbitrary depth</a:t>
            </a:r>
          </a:p>
        </p:txBody>
      </p:sp>
    </p:spTree>
    <p:extLst>
      <p:ext uri="{BB962C8B-B14F-4D97-AF65-F5344CB8AC3E}">
        <p14:creationId xmlns:p14="http://schemas.microsoft.com/office/powerpoint/2010/main" val="622971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332D-DA2B-416C-B5AB-34CF53DE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Homomorphic Encryption -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671A-0B87-467E-AE2A-14767285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proposed in 1978 after the publication of RSA</a:t>
            </a:r>
          </a:p>
          <a:p>
            <a:pPr lvl="1"/>
            <a:r>
              <a:rPr lang="en-US" dirty="0"/>
              <a:t>30 years of partial results</a:t>
            </a:r>
          </a:p>
          <a:p>
            <a:r>
              <a:rPr lang="en-US" dirty="0"/>
              <a:t>First-Generation FHE</a:t>
            </a:r>
          </a:p>
          <a:p>
            <a:pPr lvl="1"/>
            <a:r>
              <a:rPr lang="en-US" dirty="0"/>
              <a:t>Done by Craig Gentry in 2010</a:t>
            </a:r>
          </a:p>
          <a:p>
            <a:pPr lvl="1"/>
            <a:r>
              <a:rPr lang="en-US" dirty="0"/>
              <a:t>Based on ideal lattices</a:t>
            </a:r>
          </a:p>
          <a:p>
            <a:pPr lvl="1"/>
            <a:r>
              <a:rPr lang="en-US" dirty="0"/>
              <a:t>Encryption adds noise to the data</a:t>
            </a:r>
          </a:p>
          <a:p>
            <a:pPr lvl="1"/>
            <a:r>
              <a:rPr lang="en-US" dirty="0"/>
              <a:t>Operations increase the noise</a:t>
            </a:r>
          </a:p>
          <a:p>
            <a:pPr lvl="1"/>
            <a:r>
              <a:rPr lang="en-US" dirty="0"/>
              <a:t>If the noise is too large decryption is impossible</a:t>
            </a:r>
          </a:p>
          <a:p>
            <a:pPr lvl="1"/>
            <a:r>
              <a:rPr lang="en-US" dirty="0"/>
              <a:t>Introduction of the bootstrapping trick</a:t>
            </a:r>
          </a:p>
          <a:p>
            <a:pPr lvl="2"/>
            <a:r>
              <a:rPr lang="en-US" dirty="0"/>
              <a:t>Use scheme that can evaluate its own decryption function homomorphically </a:t>
            </a:r>
          </a:p>
          <a:p>
            <a:pPr lvl="2"/>
            <a:r>
              <a:rPr lang="en-US" dirty="0"/>
              <a:t>This refreshes the noise and allows for further computation</a:t>
            </a:r>
          </a:p>
          <a:p>
            <a:pPr lvl="2"/>
            <a:endParaRPr lang="en-US" dirty="0"/>
          </a:p>
          <a:p>
            <a:pPr marL="3429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08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332D-DA2B-416C-B5AB-34CF53DE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Homomorphic Encryption -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671A-0B87-467E-AE2A-14767285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Second-Generation FHE</a:t>
            </a:r>
          </a:p>
          <a:p>
            <a:pPr lvl="1"/>
            <a:r>
              <a:rPr lang="en-US" dirty="0"/>
              <a:t>Mostly based on Ring Learning with Errors Problem (RLWE)</a:t>
            </a:r>
          </a:p>
          <a:p>
            <a:pPr lvl="1"/>
            <a:r>
              <a:rPr lang="en-US" dirty="0"/>
              <a:t>BGV </a:t>
            </a:r>
            <a:r>
              <a:rPr lang="en-US" dirty="0">
                <a:hlinkClick r:id="rId2"/>
              </a:rPr>
              <a:t>https://eprint.iacr.org/2011/277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BFV </a:t>
            </a:r>
            <a:r>
              <a:rPr lang="en-US" dirty="0">
                <a:hlinkClick r:id="rId3"/>
              </a:rPr>
              <a:t>https://eprint.iacr.org/2012/144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CKKS </a:t>
            </a:r>
            <a:r>
              <a:rPr lang="en-US" dirty="0">
                <a:hlinkClick r:id="rId4"/>
              </a:rPr>
              <a:t>https://link.springer.com/chapter/10.1007%2F978-3-319-70694-8_15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 for bootstrapping or leveled FHE</a:t>
            </a:r>
          </a:p>
          <a:p>
            <a:pPr lvl="1"/>
            <a:endParaRPr lang="en-US" dirty="0"/>
          </a:p>
          <a:p>
            <a:r>
              <a:rPr lang="en-US" dirty="0"/>
              <a:t>Third-Generation FHE</a:t>
            </a:r>
          </a:p>
          <a:p>
            <a:pPr lvl="1"/>
            <a:r>
              <a:rPr lang="en-US" dirty="0"/>
              <a:t>Faster bootstrapping</a:t>
            </a:r>
          </a:p>
          <a:p>
            <a:pPr lvl="1"/>
            <a:r>
              <a:rPr lang="en-US" dirty="0"/>
              <a:t>TFHE </a:t>
            </a:r>
            <a:r>
              <a:rPr lang="en-US" dirty="0">
                <a:hlinkClick r:id="rId5"/>
              </a:rPr>
              <a:t>https://tfhe.github.io/tfhe/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Supports binary gates</a:t>
            </a:r>
          </a:p>
          <a:p>
            <a:pPr lvl="2"/>
            <a:r>
              <a:rPr lang="en-US" dirty="0"/>
              <a:t>High level operations need to pieced together</a:t>
            </a:r>
          </a:p>
          <a:p>
            <a:pPr lvl="2"/>
            <a:endParaRPr lang="en-US" dirty="0"/>
          </a:p>
          <a:p>
            <a:pPr marL="3429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91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332D-DA2B-416C-B5AB-34CF53DE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RLWE – The abridged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671A-0B87-467E-AE2A-147672852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Ring R: </a:t>
            </a:r>
          </a:p>
          <a:p>
            <a:pPr lvl="1"/>
            <a:r>
              <a:rPr lang="en-US" dirty="0"/>
              <a:t>set of random known polynomials </a:t>
            </a:r>
            <a:r>
              <a:rPr lang="en-US" i="1" dirty="0"/>
              <a:t>a</a:t>
            </a:r>
            <a:r>
              <a:rPr lang="en-US" dirty="0"/>
              <a:t> from R</a:t>
            </a:r>
          </a:p>
          <a:p>
            <a:pPr lvl="1"/>
            <a:r>
              <a:rPr lang="en-US" dirty="0"/>
              <a:t>Set of small random unknow polynomials </a:t>
            </a:r>
            <a:r>
              <a:rPr lang="en-US" i="1" dirty="0"/>
              <a:t>e</a:t>
            </a:r>
            <a:r>
              <a:rPr lang="en-US" dirty="0"/>
              <a:t> from R</a:t>
            </a:r>
          </a:p>
          <a:p>
            <a:pPr lvl="1"/>
            <a:r>
              <a:rPr lang="en-US" dirty="0"/>
              <a:t>a small unknow polynomial </a:t>
            </a:r>
            <a:r>
              <a:rPr lang="en-US" i="1" dirty="0"/>
              <a:t>s</a:t>
            </a:r>
            <a:r>
              <a:rPr lang="en-US" dirty="0"/>
              <a:t> from R</a:t>
            </a:r>
          </a:p>
          <a:p>
            <a:pPr lvl="1"/>
            <a:r>
              <a:rPr lang="en-US" i="1" dirty="0"/>
              <a:t>b = (a ⋅ s) + e</a:t>
            </a:r>
          </a:p>
          <a:p>
            <a:r>
              <a:rPr lang="en-US" dirty="0"/>
              <a:t>The problem</a:t>
            </a:r>
          </a:p>
          <a:p>
            <a:pPr lvl="1"/>
            <a:r>
              <a:rPr lang="en-US" dirty="0"/>
              <a:t>Find </a:t>
            </a:r>
            <a:r>
              <a:rPr lang="en-US" i="1" dirty="0"/>
              <a:t>s</a:t>
            </a:r>
            <a:r>
              <a:rPr lang="en-US" dirty="0"/>
              <a:t> given </a:t>
            </a:r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b</a:t>
            </a:r>
          </a:p>
          <a:p>
            <a:r>
              <a:rPr lang="en-US" dirty="0"/>
              <a:t>This is equivalent to the Approximate Shortest Vector Problem in ideal lattices</a:t>
            </a:r>
          </a:p>
          <a:p>
            <a:endParaRPr lang="en-US" i="1" dirty="0"/>
          </a:p>
          <a:p>
            <a:pPr marL="342900" lvl="1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08768-8782-4F59-94EB-56C9264D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234402"/>
            <a:ext cx="1524000" cy="4031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0EC809-3BAD-4860-A5ED-1AF6C6C0C755}"/>
              </a:ext>
            </a:extLst>
          </p:cNvPr>
          <p:cNvGraphicFramePr>
            <a:graphicFrameLocks noGrp="1"/>
          </p:cNvGraphicFramePr>
          <p:nvPr/>
        </p:nvGraphicFramePr>
        <p:xfrm>
          <a:off x="2152650" y="3852704"/>
          <a:ext cx="7886700" cy="36576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182684018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9274069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09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468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5130-C4F0-4188-8488-F84D2C27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668D-98C2-470A-9777-AF04B54A6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allows for operation on the encrypted data without the need for decryption or access to the secret key</a:t>
            </a:r>
          </a:p>
          <a:p>
            <a:r>
              <a:rPr lang="en-US" dirty="0"/>
              <a:t>Perfect for PPML…..</a:t>
            </a:r>
          </a:p>
          <a:p>
            <a:r>
              <a:rPr lang="en-US" dirty="0"/>
              <a:t>… but there is a catch (multiple catches actually)</a:t>
            </a:r>
          </a:p>
          <a:p>
            <a:pPr lvl="1"/>
            <a:r>
              <a:rPr lang="en-US" dirty="0"/>
              <a:t>Only supports addition and multiplication</a:t>
            </a:r>
          </a:p>
          <a:p>
            <a:pPr lvl="1"/>
            <a:r>
              <a:rPr lang="en-US" dirty="0"/>
              <a:t>Noise growth</a:t>
            </a:r>
          </a:p>
          <a:p>
            <a:pPr lvl="1"/>
            <a:r>
              <a:rPr lang="en-US" dirty="0"/>
              <a:t>Execution time </a:t>
            </a:r>
          </a:p>
          <a:p>
            <a:pPr lvl="1"/>
            <a:r>
              <a:rPr lang="en-US" dirty="0"/>
              <a:t>Size</a:t>
            </a:r>
          </a:p>
          <a:p>
            <a:r>
              <a:rPr lang="en-US" dirty="0"/>
              <a:t>Pro: No interactions that are not in the plaintext version</a:t>
            </a:r>
          </a:p>
          <a:p>
            <a:r>
              <a:rPr lang="en-US" dirty="0"/>
              <a:t>Con: High computational cost</a:t>
            </a:r>
          </a:p>
          <a:p>
            <a:r>
              <a:rPr lang="en-US" dirty="0"/>
              <a:t>Basically trade off network traffic for CPU load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00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5130-C4F0-4188-8488-F84D2C27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668D-98C2-470A-9777-AF04B54A6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supports addition and multiplication</a:t>
            </a:r>
          </a:p>
          <a:p>
            <a:pPr lvl="1"/>
            <a:r>
              <a:rPr lang="en-US" dirty="0"/>
              <a:t>Luckily  most operations in DNNs are + or *</a:t>
            </a:r>
          </a:p>
          <a:p>
            <a:pPr lvl="1"/>
            <a:r>
              <a:rPr lang="en-US" dirty="0"/>
              <a:t>Other operations can be approximated by polynomials</a:t>
            </a:r>
          </a:p>
          <a:p>
            <a:r>
              <a:rPr lang="en-US" dirty="0"/>
              <a:t>Noise growth</a:t>
            </a:r>
          </a:p>
          <a:p>
            <a:pPr lvl="1"/>
            <a:r>
              <a:rPr lang="en-US" dirty="0"/>
              <a:t>Bootstrapping</a:t>
            </a:r>
          </a:p>
          <a:p>
            <a:pPr lvl="2"/>
            <a:r>
              <a:rPr lang="en-US" dirty="0"/>
              <a:t>Removes noise</a:t>
            </a:r>
          </a:p>
          <a:p>
            <a:pPr lvl="2"/>
            <a:r>
              <a:rPr lang="en-US" dirty="0"/>
              <a:t>Is slow</a:t>
            </a:r>
          </a:p>
          <a:p>
            <a:pPr lvl="1"/>
            <a:r>
              <a:rPr lang="en-US" dirty="0"/>
              <a:t>Leveled Encryption</a:t>
            </a:r>
          </a:p>
          <a:p>
            <a:pPr lvl="2"/>
            <a:r>
              <a:rPr lang="en-US" dirty="0"/>
              <a:t>Upper limit on the number of operations</a:t>
            </a:r>
          </a:p>
          <a:p>
            <a:r>
              <a:rPr lang="en-US" dirty="0"/>
              <a:t>Execution time </a:t>
            </a:r>
          </a:p>
          <a:p>
            <a:pPr lvl="1"/>
            <a:r>
              <a:rPr lang="en-US" dirty="0"/>
              <a:t>Single Instruction Multiple Data SIMD</a:t>
            </a:r>
          </a:p>
          <a:p>
            <a:r>
              <a:rPr lang="en-US" dirty="0"/>
              <a:t>Size</a:t>
            </a:r>
          </a:p>
          <a:p>
            <a:pPr lvl="1"/>
            <a:r>
              <a:rPr lang="en-US" dirty="0"/>
              <a:t>We have to live with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32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5130-C4F0-4188-8488-F84D2C27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668D-98C2-470A-9777-AF04B54A6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scheme of choice: CKKS (</a:t>
            </a:r>
            <a:r>
              <a:rPr lang="en-US" dirty="0">
                <a:hlinkClick r:id="rId2"/>
              </a:rPr>
              <a:t>https://eprint.iacr.org/2016/421.pdf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Allows for computation over real numbers</a:t>
            </a:r>
          </a:p>
          <a:p>
            <a:r>
              <a:rPr lang="en-US" dirty="0"/>
              <a:t>Based on Ring Learning With Errors</a:t>
            </a:r>
          </a:p>
          <a:p>
            <a:r>
              <a:rPr lang="en-US" dirty="0"/>
              <a:t>Plaintexts need to be encoded as polynomials over a ring</a:t>
            </a:r>
          </a:p>
          <a:p>
            <a:r>
              <a:rPr lang="en-US" dirty="0"/>
              <a:t>The secret key is a random polynomial over the same ring</a:t>
            </a:r>
          </a:p>
          <a:p>
            <a:r>
              <a:rPr lang="en-US" dirty="0"/>
              <a:t>Public key is created by adding random polynomials to the secret key</a:t>
            </a:r>
          </a:p>
          <a:p>
            <a:r>
              <a:rPr lang="en-US" dirty="0"/>
              <a:t>Encrypt a message by adding </a:t>
            </a:r>
            <a:r>
              <a:rPr lang="en-US" i="1" dirty="0"/>
              <a:t>noise </a:t>
            </a:r>
            <a:r>
              <a:rPr lang="en-US" dirty="0"/>
              <a:t>(random polynomials) the message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5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3EA9-936F-45CC-A871-9A5EAF6E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MLaaS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7D60-BDA6-4538-9120-2CC23D0E8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3A5BAC7E-04C8-4B85-978C-99AABF664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97" y="3429000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42FEF6-FC9F-4A27-AA3C-428B4722A113}"/>
              </a:ext>
            </a:extLst>
          </p:cNvPr>
          <p:cNvSpPr/>
          <p:nvPr/>
        </p:nvSpPr>
        <p:spPr>
          <a:xfrm>
            <a:off x="7563092" y="2337003"/>
            <a:ext cx="4458600" cy="2847673"/>
          </a:xfrm>
          <a:custGeom>
            <a:avLst/>
            <a:gdLst>
              <a:gd name="connsiteX0" fmla="*/ 730714 w 876161"/>
              <a:gd name="connsiteY0" fmla="*/ 533271 h 533270"/>
              <a:gd name="connsiteX1" fmla="*/ 876119 w 876161"/>
              <a:gd name="connsiteY1" fmla="*/ 380816 h 533270"/>
              <a:gd name="connsiteX2" fmla="*/ 748812 w 876161"/>
              <a:gd name="connsiteY2" fmla="*/ 236948 h 533270"/>
              <a:gd name="connsiteX3" fmla="*/ 677565 w 876161"/>
              <a:gd name="connsiteY3" fmla="*/ 120743 h 533270"/>
              <a:gd name="connsiteX4" fmla="*/ 541643 w 876161"/>
              <a:gd name="connsiteY4" fmla="*/ 92168 h 533270"/>
              <a:gd name="connsiteX5" fmla="*/ 325044 w 876161"/>
              <a:gd name="connsiteY5" fmla="*/ 5586 h 533270"/>
              <a:gd name="connsiteX6" fmla="*/ 171311 w 876161"/>
              <a:gd name="connsiteY6" fmla="*/ 177036 h 533270"/>
              <a:gd name="connsiteX7" fmla="*/ 34532 w 876161"/>
              <a:gd name="connsiteY7" fmla="*/ 247997 h 533270"/>
              <a:gd name="connsiteX8" fmla="*/ 16244 w 876161"/>
              <a:gd name="connsiteY8" fmla="*/ 430496 h 533270"/>
              <a:gd name="connsiteX9" fmla="*/ 166167 w 876161"/>
              <a:gd name="connsiteY9" fmla="*/ 532223 h 533270"/>
              <a:gd name="connsiteX10" fmla="*/ 168739 w 876161"/>
              <a:gd name="connsiteY10" fmla="*/ 473073 h 533270"/>
              <a:gd name="connsiteX11" fmla="*/ 69012 w 876161"/>
              <a:gd name="connsiteY11" fmla="*/ 405350 h 533270"/>
              <a:gd name="connsiteX12" fmla="*/ 81109 w 876161"/>
              <a:gd name="connsiteY12" fmla="*/ 283716 h 533270"/>
              <a:gd name="connsiteX13" fmla="*/ 193123 w 876161"/>
              <a:gd name="connsiteY13" fmla="*/ 237996 h 533270"/>
              <a:gd name="connsiteX14" fmla="*/ 226937 w 876161"/>
              <a:gd name="connsiteY14" fmla="*/ 243615 h 533270"/>
              <a:gd name="connsiteX15" fmla="*/ 226937 w 876161"/>
              <a:gd name="connsiteY15" fmla="*/ 206277 h 533270"/>
              <a:gd name="connsiteX16" fmla="*/ 338475 w 876161"/>
              <a:gd name="connsiteY16" fmla="*/ 63402 h 533270"/>
              <a:gd name="connsiteX17" fmla="*/ 501924 w 876161"/>
              <a:gd name="connsiteY17" fmla="*/ 139602 h 533270"/>
              <a:gd name="connsiteX18" fmla="*/ 513449 w 876161"/>
              <a:gd name="connsiteY18" fmla="*/ 162558 h 533270"/>
              <a:gd name="connsiteX19" fmla="*/ 537357 w 876161"/>
              <a:gd name="connsiteY19" fmla="*/ 154080 h 533270"/>
              <a:gd name="connsiteX20" fmla="*/ 643751 w 876161"/>
              <a:gd name="connsiteY20" fmla="*/ 168939 h 533270"/>
              <a:gd name="connsiteX21" fmla="*/ 692805 w 876161"/>
              <a:gd name="connsiteY21" fmla="*/ 265428 h 533270"/>
              <a:gd name="connsiteX22" fmla="*/ 692805 w 876161"/>
              <a:gd name="connsiteY22" fmla="*/ 295146 h 533270"/>
              <a:gd name="connsiteX23" fmla="*/ 731667 w 876161"/>
              <a:gd name="connsiteY23" fmla="*/ 295146 h 533270"/>
              <a:gd name="connsiteX24" fmla="*/ 817688 w 876161"/>
              <a:gd name="connsiteY24" fmla="*/ 387878 h 533270"/>
              <a:gd name="connsiteX25" fmla="*/ 730714 w 876161"/>
              <a:gd name="connsiteY25" fmla="*/ 473930 h 53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76161" h="533270">
                <a:moveTo>
                  <a:pt x="730714" y="533271"/>
                </a:moveTo>
                <a:cubicBezTo>
                  <a:pt x="812965" y="531324"/>
                  <a:pt x="878065" y="463068"/>
                  <a:pt x="876119" y="380816"/>
                </a:cubicBezTo>
                <a:cubicBezTo>
                  <a:pt x="874401" y="308249"/>
                  <a:pt x="820631" y="247483"/>
                  <a:pt x="748812" y="236948"/>
                </a:cubicBezTo>
                <a:cubicBezTo>
                  <a:pt x="741222" y="190368"/>
                  <a:pt x="715635" y="148635"/>
                  <a:pt x="677565" y="120743"/>
                </a:cubicBezTo>
                <a:cubicBezTo>
                  <a:pt x="638164" y="92820"/>
                  <a:pt x="588953" y="82474"/>
                  <a:pt x="541643" y="92168"/>
                </a:cubicBezTo>
                <a:cubicBezTo>
                  <a:pt x="495099" y="20307"/>
                  <a:pt x="408299" y="-14390"/>
                  <a:pt x="325044" y="5586"/>
                </a:cubicBezTo>
                <a:cubicBezTo>
                  <a:pt x="243901" y="26482"/>
                  <a:pt x="183269" y="94102"/>
                  <a:pt x="171311" y="177036"/>
                </a:cubicBezTo>
                <a:cubicBezTo>
                  <a:pt x="117255" y="178487"/>
                  <a:pt x="66847" y="204639"/>
                  <a:pt x="34532" y="247997"/>
                </a:cubicBezTo>
                <a:cubicBezTo>
                  <a:pt x="-3757" y="301184"/>
                  <a:pt x="-10730" y="370768"/>
                  <a:pt x="16244" y="430496"/>
                </a:cubicBezTo>
                <a:cubicBezTo>
                  <a:pt x="43740" y="489368"/>
                  <a:pt x="101301" y="528425"/>
                  <a:pt x="166167" y="532223"/>
                </a:cubicBezTo>
                <a:close/>
                <a:moveTo>
                  <a:pt x="168739" y="473073"/>
                </a:moveTo>
                <a:cubicBezTo>
                  <a:pt x="125640" y="470358"/>
                  <a:pt x="87430" y="444411"/>
                  <a:pt x="69012" y="405350"/>
                </a:cubicBezTo>
                <a:cubicBezTo>
                  <a:pt x="51141" y="365536"/>
                  <a:pt x="55747" y="319230"/>
                  <a:pt x="81109" y="283716"/>
                </a:cubicBezTo>
                <a:cubicBezTo>
                  <a:pt x="107040" y="248831"/>
                  <a:pt x="150188" y="231220"/>
                  <a:pt x="193123" y="237996"/>
                </a:cubicBezTo>
                <a:lnTo>
                  <a:pt x="226937" y="243615"/>
                </a:lnTo>
                <a:lnTo>
                  <a:pt x="226937" y="206277"/>
                </a:lnTo>
                <a:cubicBezTo>
                  <a:pt x="227267" y="138818"/>
                  <a:pt x="273112" y="80093"/>
                  <a:pt x="338475" y="63402"/>
                </a:cubicBezTo>
                <a:cubicBezTo>
                  <a:pt x="404060" y="47589"/>
                  <a:pt x="471869" y="79201"/>
                  <a:pt x="501924" y="139602"/>
                </a:cubicBezTo>
                <a:lnTo>
                  <a:pt x="513449" y="162558"/>
                </a:lnTo>
                <a:lnTo>
                  <a:pt x="537357" y="154080"/>
                </a:lnTo>
                <a:cubicBezTo>
                  <a:pt x="573128" y="141442"/>
                  <a:pt x="612811" y="146984"/>
                  <a:pt x="643751" y="168939"/>
                </a:cubicBezTo>
                <a:cubicBezTo>
                  <a:pt x="674513" y="191474"/>
                  <a:pt x="692725" y="227295"/>
                  <a:pt x="692805" y="265428"/>
                </a:cubicBezTo>
                <a:lnTo>
                  <a:pt x="692805" y="295146"/>
                </a:lnTo>
                <a:lnTo>
                  <a:pt x="731667" y="295146"/>
                </a:lnTo>
                <a:cubicBezTo>
                  <a:pt x="781028" y="296999"/>
                  <a:pt x="819542" y="338517"/>
                  <a:pt x="817688" y="387878"/>
                </a:cubicBezTo>
                <a:cubicBezTo>
                  <a:pt x="815919" y="435006"/>
                  <a:pt x="777859" y="472663"/>
                  <a:pt x="730714" y="47393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1594D1-7586-4E83-A547-A8D271C5406E}"/>
              </a:ext>
            </a:extLst>
          </p:cNvPr>
          <p:cNvCxnSpPr/>
          <p:nvPr/>
        </p:nvCxnSpPr>
        <p:spPr>
          <a:xfrm>
            <a:off x="2053243" y="3269858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A1A12C-9132-4DE7-B197-9D236BEC2447}"/>
              </a:ext>
            </a:extLst>
          </p:cNvPr>
          <p:cNvCxnSpPr>
            <a:cxnSpLocks/>
          </p:cNvCxnSpPr>
          <p:nvPr/>
        </p:nvCxnSpPr>
        <p:spPr>
          <a:xfrm flipH="1">
            <a:off x="2053244" y="4633144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D4992E7C-6206-4853-8F51-DD3289D2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405" y="2812658"/>
            <a:ext cx="914400" cy="914400"/>
          </a:xfrm>
          <a:prstGeom prst="rect">
            <a:avLst/>
          </a:prstGeom>
        </p:spPr>
      </p:pic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0DFCAB04-8807-4477-97BA-F86C575F7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5" y="4249494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A9727-1F5B-4C39-9C0F-8F9C1335E29D}"/>
              </a:ext>
            </a:extLst>
          </p:cNvPr>
          <p:cNvGrpSpPr/>
          <p:nvPr/>
        </p:nvGrpSpPr>
        <p:grpSpPr>
          <a:xfrm>
            <a:off x="8874963" y="3429000"/>
            <a:ext cx="1669352" cy="1056736"/>
            <a:chOff x="3970104" y="2050003"/>
            <a:chExt cx="1669352" cy="1056736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773D9B6A-6762-4D16-B3FB-2668162E7CE8}"/>
                </a:ext>
              </a:extLst>
            </p:cNvPr>
            <p:cNvSpPr/>
            <p:nvPr/>
          </p:nvSpPr>
          <p:spPr>
            <a:xfrm>
              <a:off x="5397939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CDE7A63-1861-4BC1-9C78-84F0A007E876}"/>
                </a:ext>
              </a:extLst>
            </p:cNvPr>
            <p:cNvSpPr/>
            <p:nvPr/>
          </p:nvSpPr>
          <p:spPr>
            <a:xfrm>
              <a:off x="5179517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FBED001D-B52E-4733-813B-689D097EFF3C}"/>
                </a:ext>
              </a:extLst>
            </p:cNvPr>
            <p:cNvSpPr/>
            <p:nvPr/>
          </p:nvSpPr>
          <p:spPr>
            <a:xfrm>
              <a:off x="4211621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F8412BD0-A2EE-4D74-9685-9D662275E202}"/>
                </a:ext>
              </a:extLst>
            </p:cNvPr>
            <p:cNvSpPr/>
            <p:nvPr/>
          </p:nvSpPr>
          <p:spPr>
            <a:xfrm>
              <a:off x="4453138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D1EB7B0-706A-4B39-82A3-A107E129F851}"/>
                </a:ext>
              </a:extLst>
            </p:cNvPr>
            <p:cNvSpPr/>
            <p:nvPr/>
          </p:nvSpPr>
          <p:spPr>
            <a:xfrm>
              <a:off x="4696483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F65E14F4-0E9E-4A0F-AC78-C88AAA7049DF}"/>
                </a:ext>
              </a:extLst>
            </p:cNvPr>
            <p:cNvSpPr/>
            <p:nvPr/>
          </p:nvSpPr>
          <p:spPr>
            <a:xfrm>
              <a:off x="494141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AC00186-C0B7-4245-B103-9118CFB78845}"/>
                </a:ext>
              </a:extLst>
            </p:cNvPr>
            <p:cNvSpPr/>
            <p:nvPr/>
          </p:nvSpPr>
          <p:spPr>
            <a:xfrm>
              <a:off x="4936171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CD5E58D1-8E16-4A01-B115-121CBECEC4AA}"/>
                </a:ext>
              </a:extLst>
            </p:cNvPr>
            <p:cNvSpPr/>
            <p:nvPr/>
          </p:nvSpPr>
          <p:spPr>
            <a:xfrm>
              <a:off x="445313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8F78D1DE-0C16-479A-8325-5122CC7EB2BA}"/>
                </a:ext>
              </a:extLst>
            </p:cNvPr>
            <p:cNvSpPr/>
            <p:nvPr/>
          </p:nvSpPr>
          <p:spPr>
            <a:xfrm>
              <a:off x="3970104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3EDEAE-FCF9-4D9B-8B7E-1616B9585AD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 flipH="1">
              <a:off x="4090862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871C06-5792-4C30-B111-F06B81BC845A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4573896" y="2714613"/>
              <a:ext cx="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6FE656-B642-49AB-BFC3-5252717D6E53}"/>
                </a:ext>
              </a:extLst>
            </p:cNvPr>
            <p:cNvCxnSpPr>
              <a:cxnSpLocks/>
              <a:stCxn id="34" idx="4"/>
              <a:endCxn id="38" idx="0"/>
            </p:cNvCxnSpPr>
            <p:nvPr/>
          </p:nvCxnSpPr>
          <p:spPr>
            <a:xfrm flipH="1">
              <a:off x="4090862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1B9E6B-0E24-4D85-9E0A-B95DD3CE67E5}"/>
                </a:ext>
              </a:extLst>
            </p:cNvPr>
            <p:cNvCxnSpPr>
              <a:cxnSpLocks/>
              <a:stCxn id="31" idx="4"/>
              <a:endCxn id="38" idx="0"/>
            </p:cNvCxnSpPr>
            <p:nvPr/>
          </p:nvCxnSpPr>
          <p:spPr>
            <a:xfrm flipH="1">
              <a:off x="4090862" y="2295297"/>
              <a:ext cx="120941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9FD42E-59A2-451E-AEF0-748693D9DDDA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4573896" y="2295297"/>
              <a:ext cx="24334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565A35-2365-4C43-BE2E-05A61A3DBC42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>
              <a:off x="4573896" y="2714613"/>
              <a:ext cx="48828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F7B9BC-A62E-47C3-901D-184D2AF89C1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 flipH="1">
              <a:off x="4573896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2841B9-BAC9-491F-950D-4DCFC857482D}"/>
                </a:ext>
              </a:extLst>
            </p:cNvPr>
            <p:cNvCxnSpPr>
              <a:cxnSpLocks/>
              <a:stCxn id="32" idx="4"/>
              <a:endCxn id="33" idx="0"/>
            </p:cNvCxnSpPr>
            <p:nvPr/>
          </p:nvCxnSpPr>
          <p:spPr>
            <a:xfrm>
              <a:off x="4332379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AF-FF6D-4FAB-A0C3-F4002DFE606E}"/>
                </a:ext>
              </a:extLst>
            </p:cNvPr>
            <p:cNvCxnSpPr>
              <a:cxnSpLocks/>
              <a:stCxn id="32" idx="4"/>
              <a:endCxn id="30" idx="0"/>
            </p:cNvCxnSpPr>
            <p:nvPr/>
          </p:nvCxnSpPr>
          <p:spPr>
            <a:xfrm>
              <a:off x="4332379" y="2295297"/>
              <a:ext cx="118631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9AF1F5-6B5F-4852-A393-A62771BB3327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4817241" y="2295297"/>
              <a:ext cx="23968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5F305F-564E-40C3-8D9B-B4EC6FB0935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5300275" y="2295297"/>
              <a:ext cx="21842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D91090-9AC3-452B-A16A-A8EA7875BAD5}"/>
                </a:ext>
              </a:extLst>
            </p:cNvPr>
            <p:cNvCxnSpPr>
              <a:cxnSpLocks/>
              <a:stCxn id="32" idx="4"/>
              <a:endCxn id="36" idx="0"/>
            </p:cNvCxnSpPr>
            <p:nvPr/>
          </p:nvCxnSpPr>
          <p:spPr>
            <a:xfrm>
              <a:off x="4332379" y="2295297"/>
              <a:ext cx="724550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02547E-8287-4D9A-A5D0-970B3218CAD0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 flipH="1">
              <a:off x="4573896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FEFD7A-3831-4888-A15D-22020F55B483}"/>
                </a:ext>
              </a:extLst>
            </p:cNvPr>
            <p:cNvCxnSpPr>
              <a:cxnSpLocks/>
              <a:stCxn id="36" idx="4"/>
              <a:endCxn id="35" idx="0"/>
            </p:cNvCxnSpPr>
            <p:nvPr/>
          </p:nvCxnSpPr>
          <p:spPr>
            <a:xfrm>
              <a:off x="5056929" y="2714613"/>
              <a:ext cx="5247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FA88AC4-C7B3-4B12-A3EC-469985CA7DCB}"/>
                </a:ext>
              </a:extLst>
            </p:cNvPr>
            <p:cNvCxnSpPr>
              <a:cxnSpLocks/>
              <a:stCxn id="34" idx="4"/>
              <a:endCxn id="30" idx="0"/>
            </p:cNvCxnSpPr>
            <p:nvPr/>
          </p:nvCxnSpPr>
          <p:spPr>
            <a:xfrm>
              <a:off x="4817241" y="2295297"/>
              <a:ext cx="70145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2E4FF84-AFF7-48C9-9909-7ECE638F7C81}"/>
                </a:ext>
              </a:extLst>
            </p:cNvPr>
            <p:cNvCxnSpPr>
              <a:cxnSpLocks/>
              <a:stCxn id="30" idx="4"/>
              <a:endCxn id="35" idx="0"/>
            </p:cNvCxnSpPr>
            <p:nvPr/>
          </p:nvCxnSpPr>
          <p:spPr>
            <a:xfrm flipH="1">
              <a:off x="5062176" y="2714613"/>
              <a:ext cx="45652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7AC5460-75F0-40D3-9E39-5CE095234F93}"/>
                </a:ext>
              </a:extLst>
            </p:cNvPr>
            <p:cNvCxnSpPr>
              <a:cxnSpLocks/>
              <a:stCxn id="38" idx="4"/>
              <a:endCxn id="37" idx="0"/>
            </p:cNvCxnSpPr>
            <p:nvPr/>
          </p:nvCxnSpPr>
          <p:spPr>
            <a:xfrm>
              <a:off x="4090862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E9D4D8A-53E8-4B15-A171-12F770DBE8A3}"/>
                </a:ext>
              </a:extLst>
            </p:cNvPr>
            <p:cNvCxnSpPr>
              <a:cxnSpLocks/>
              <a:stCxn id="38" idx="4"/>
              <a:endCxn id="35" idx="0"/>
            </p:cNvCxnSpPr>
            <p:nvPr/>
          </p:nvCxnSpPr>
          <p:spPr>
            <a:xfrm>
              <a:off x="4090862" y="2714613"/>
              <a:ext cx="97131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7483CB-8455-4623-B839-07B48D9E3A32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 flipH="1">
              <a:off x="4573896" y="2714613"/>
              <a:ext cx="94480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4C5FBBF-AFB7-435F-8B87-082631F9D823}"/>
              </a:ext>
            </a:extLst>
          </p:cNvPr>
          <p:cNvSpPr txBox="1"/>
          <p:nvPr/>
        </p:nvSpPr>
        <p:spPr>
          <a:xfrm>
            <a:off x="281993" y="3244541"/>
            <a:ext cx="846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BF30E8-CAC9-4A32-B1D7-966B8CCABC64}"/>
              </a:ext>
            </a:extLst>
          </p:cNvPr>
          <p:cNvSpPr txBox="1"/>
          <p:nvPr/>
        </p:nvSpPr>
        <p:spPr>
          <a:xfrm>
            <a:off x="8369700" y="1963505"/>
            <a:ext cx="2459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Cloud/Server/Service Provider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76989C-E5C6-408B-8C0B-D2D3D6DB038A}"/>
              </a:ext>
            </a:extLst>
          </p:cNvPr>
          <p:cNvSpPr txBox="1"/>
          <p:nvPr/>
        </p:nvSpPr>
        <p:spPr>
          <a:xfrm>
            <a:off x="2855213" y="280816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1. Send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F10A60-3B23-40C2-B44E-6B8401F3F7E7}"/>
              </a:ext>
            </a:extLst>
          </p:cNvPr>
          <p:cNvSpPr txBox="1"/>
          <p:nvPr/>
        </p:nvSpPr>
        <p:spPr>
          <a:xfrm>
            <a:off x="2855213" y="418211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3. Receive result</a:t>
            </a:r>
          </a:p>
        </p:txBody>
      </p:sp>
      <p:pic>
        <p:nvPicPr>
          <p:cNvPr id="62" name="Graphic 61" descr="Document">
            <a:extLst>
              <a:ext uri="{FF2B5EF4-FFF2-40B4-BE49-F238E27FC236}">
                <a16:creationId xmlns:a16="http://schemas.microsoft.com/office/drawing/2014/main" id="{2FC76109-6B40-4BDF-A2F9-E0121B29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3125" y="2837909"/>
            <a:ext cx="914400" cy="914400"/>
          </a:xfrm>
          <a:prstGeom prst="rect">
            <a:avLst/>
          </a:prstGeom>
        </p:spPr>
      </p:pic>
      <p:pic>
        <p:nvPicPr>
          <p:cNvPr id="63" name="Graphic 62" descr="Document">
            <a:extLst>
              <a:ext uri="{FF2B5EF4-FFF2-40B4-BE49-F238E27FC236}">
                <a16:creationId xmlns:a16="http://schemas.microsoft.com/office/drawing/2014/main" id="{77B20210-8662-4C13-BC92-22590F23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7274" y="3252626"/>
            <a:ext cx="914400" cy="914400"/>
          </a:xfrm>
          <a:prstGeom prst="rect">
            <a:avLst/>
          </a:prstGeom>
        </p:spPr>
      </p:pic>
      <p:pic>
        <p:nvPicPr>
          <p:cNvPr id="64" name="Graphic 63" descr="Document">
            <a:extLst>
              <a:ext uri="{FF2B5EF4-FFF2-40B4-BE49-F238E27FC236}">
                <a16:creationId xmlns:a16="http://schemas.microsoft.com/office/drawing/2014/main" id="{301C46B2-492E-42BE-8088-3FF5ABD89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8682" y="2594363"/>
            <a:ext cx="914400" cy="914400"/>
          </a:xfrm>
          <a:prstGeom prst="rect">
            <a:avLst/>
          </a:prstGeom>
        </p:spPr>
      </p:pic>
      <p:pic>
        <p:nvPicPr>
          <p:cNvPr id="65" name="Graphic 64" descr="Document">
            <a:extLst>
              <a:ext uri="{FF2B5EF4-FFF2-40B4-BE49-F238E27FC236}">
                <a16:creationId xmlns:a16="http://schemas.microsoft.com/office/drawing/2014/main" id="{A0BF350B-3E0D-43ED-B825-6460EF12A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7525" y="3998751"/>
            <a:ext cx="914400" cy="914400"/>
          </a:xfrm>
          <a:prstGeom prst="rect">
            <a:avLst/>
          </a:prstGeom>
        </p:spPr>
      </p:pic>
      <p:pic>
        <p:nvPicPr>
          <p:cNvPr id="66" name="Graphic 65" descr="Document">
            <a:extLst>
              <a:ext uri="{FF2B5EF4-FFF2-40B4-BE49-F238E27FC236}">
                <a16:creationId xmlns:a16="http://schemas.microsoft.com/office/drawing/2014/main" id="{84D380C4-3C75-4851-AD1D-21571A781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0984" y="2812658"/>
            <a:ext cx="914400" cy="914400"/>
          </a:xfrm>
          <a:prstGeom prst="rect">
            <a:avLst/>
          </a:prstGeom>
        </p:spPr>
      </p:pic>
      <p:pic>
        <p:nvPicPr>
          <p:cNvPr id="67" name="Graphic 66" descr="Document">
            <a:extLst>
              <a:ext uri="{FF2B5EF4-FFF2-40B4-BE49-F238E27FC236}">
                <a16:creationId xmlns:a16="http://schemas.microsoft.com/office/drawing/2014/main" id="{84F9D5B4-B8E4-4098-BCC8-9B36D7927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5104" y="4071330"/>
            <a:ext cx="914400" cy="914400"/>
          </a:xfrm>
          <a:prstGeom prst="rect">
            <a:avLst/>
          </a:prstGeom>
        </p:spPr>
      </p:pic>
      <p:pic>
        <p:nvPicPr>
          <p:cNvPr id="68" name="Graphic 67" descr="Document">
            <a:extLst>
              <a:ext uri="{FF2B5EF4-FFF2-40B4-BE49-F238E27FC236}">
                <a16:creationId xmlns:a16="http://schemas.microsoft.com/office/drawing/2014/main" id="{15855635-25A0-4EF7-BD26-A51442DFB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6541" y="3406063"/>
            <a:ext cx="914400" cy="914400"/>
          </a:xfrm>
          <a:prstGeom prst="rect">
            <a:avLst/>
          </a:prstGeom>
        </p:spPr>
      </p:pic>
      <p:pic>
        <p:nvPicPr>
          <p:cNvPr id="69" name="Graphic 68" descr="Document">
            <a:extLst>
              <a:ext uri="{FF2B5EF4-FFF2-40B4-BE49-F238E27FC236}">
                <a16:creationId xmlns:a16="http://schemas.microsoft.com/office/drawing/2014/main" id="{10870120-8B5C-456F-8A2B-32FA8C3E6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145" y="4191937"/>
            <a:ext cx="914400" cy="914400"/>
          </a:xfrm>
          <a:prstGeom prst="rect">
            <a:avLst/>
          </a:prstGeom>
        </p:spPr>
      </p:pic>
      <p:pic>
        <p:nvPicPr>
          <p:cNvPr id="70" name="Graphic 69" descr="Document">
            <a:extLst>
              <a:ext uri="{FF2B5EF4-FFF2-40B4-BE49-F238E27FC236}">
                <a16:creationId xmlns:a16="http://schemas.microsoft.com/office/drawing/2014/main" id="{5F6826E9-2E31-47A6-B46A-1A85AC637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0242" y="39075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66C11-634A-451C-9EDA-5C52B0D2F086}"/>
              </a:ext>
            </a:extLst>
          </p:cNvPr>
          <p:cNvSpPr txBox="1"/>
          <p:nvPr/>
        </p:nvSpPr>
        <p:spPr>
          <a:xfrm>
            <a:off x="3727889" y="5778081"/>
            <a:ext cx="529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The cloud gets to keep all the data!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846985-0A4D-433C-AE75-E3DB63A7D83A}"/>
              </a:ext>
            </a:extLst>
          </p:cNvPr>
          <p:cNvSpPr txBox="1"/>
          <p:nvPr/>
        </p:nvSpPr>
        <p:spPr>
          <a:xfrm>
            <a:off x="8490459" y="5304841"/>
            <a:ext cx="2459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2. Perform computation and hoard data</a:t>
            </a:r>
          </a:p>
        </p:txBody>
      </p:sp>
    </p:spTree>
    <p:extLst>
      <p:ext uri="{BB962C8B-B14F-4D97-AF65-F5344CB8AC3E}">
        <p14:creationId xmlns:p14="http://schemas.microsoft.com/office/powerpoint/2010/main" val="16115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FAD-78CA-4A0B-A2CE-19704FB0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34C9-E6E6-4C95-A7FF-10B0EAC9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Client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Owns the data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Wants to use an ML service provided by the server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The data is privacy sensitive</a:t>
            </a:r>
          </a:p>
          <a:p>
            <a:r>
              <a:rPr lang="en-US" dirty="0">
                <a:latin typeface="Arial" panose="020B0604020202020204" pitchFamily="34" charset="0"/>
              </a:rPr>
              <a:t>Server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Provides </a:t>
            </a:r>
            <a:r>
              <a:rPr lang="en-US" dirty="0" err="1">
                <a:latin typeface="Arial" panose="020B0604020202020204" pitchFamily="34" charset="0"/>
              </a:rPr>
              <a:t>MLaaS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Hosts a DNN model</a:t>
            </a:r>
          </a:p>
          <a:p>
            <a:r>
              <a:rPr lang="en-US" dirty="0">
                <a:latin typeface="Arial" panose="020B0604020202020204" pitchFamily="34" charset="0"/>
              </a:rPr>
              <a:t>Both parties are honest but curios</a:t>
            </a:r>
          </a:p>
          <a:p>
            <a:r>
              <a:rPr lang="en-US" dirty="0">
                <a:latin typeface="Arial" panose="020B0604020202020204" pitchFamily="34" charset="0"/>
              </a:rPr>
              <a:t>They follow the protocol…</a:t>
            </a:r>
          </a:p>
          <a:p>
            <a:r>
              <a:rPr lang="en-US" dirty="0">
                <a:latin typeface="Arial" panose="020B0604020202020204" pitchFamily="34" charset="0"/>
              </a:rPr>
              <a:t>… but will try to learn anything they can 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09003-424C-4C0F-928F-E0A6468E4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3EA9-936F-45CC-A871-9A5EAF6E5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Privacy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7D60-BDA6-4538-9120-2CC23D0E8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3A5BAC7E-04C8-4B85-978C-99AABF664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97" y="3429000"/>
            <a:ext cx="914400" cy="9144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942FEF6-FC9F-4A27-AA3C-428B4722A113}"/>
              </a:ext>
            </a:extLst>
          </p:cNvPr>
          <p:cNvSpPr/>
          <p:nvPr/>
        </p:nvSpPr>
        <p:spPr>
          <a:xfrm>
            <a:off x="7563092" y="2337003"/>
            <a:ext cx="4458600" cy="2847673"/>
          </a:xfrm>
          <a:custGeom>
            <a:avLst/>
            <a:gdLst>
              <a:gd name="connsiteX0" fmla="*/ 730714 w 876161"/>
              <a:gd name="connsiteY0" fmla="*/ 533271 h 533270"/>
              <a:gd name="connsiteX1" fmla="*/ 876119 w 876161"/>
              <a:gd name="connsiteY1" fmla="*/ 380816 h 533270"/>
              <a:gd name="connsiteX2" fmla="*/ 748812 w 876161"/>
              <a:gd name="connsiteY2" fmla="*/ 236948 h 533270"/>
              <a:gd name="connsiteX3" fmla="*/ 677565 w 876161"/>
              <a:gd name="connsiteY3" fmla="*/ 120743 h 533270"/>
              <a:gd name="connsiteX4" fmla="*/ 541643 w 876161"/>
              <a:gd name="connsiteY4" fmla="*/ 92168 h 533270"/>
              <a:gd name="connsiteX5" fmla="*/ 325044 w 876161"/>
              <a:gd name="connsiteY5" fmla="*/ 5586 h 533270"/>
              <a:gd name="connsiteX6" fmla="*/ 171311 w 876161"/>
              <a:gd name="connsiteY6" fmla="*/ 177036 h 533270"/>
              <a:gd name="connsiteX7" fmla="*/ 34532 w 876161"/>
              <a:gd name="connsiteY7" fmla="*/ 247997 h 533270"/>
              <a:gd name="connsiteX8" fmla="*/ 16244 w 876161"/>
              <a:gd name="connsiteY8" fmla="*/ 430496 h 533270"/>
              <a:gd name="connsiteX9" fmla="*/ 166167 w 876161"/>
              <a:gd name="connsiteY9" fmla="*/ 532223 h 533270"/>
              <a:gd name="connsiteX10" fmla="*/ 168739 w 876161"/>
              <a:gd name="connsiteY10" fmla="*/ 473073 h 533270"/>
              <a:gd name="connsiteX11" fmla="*/ 69012 w 876161"/>
              <a:gd name="connsiteY11" fmla="*/ 405350 h 533270"/>
              <a:gd name="connsiteX12" fmla="*/ 81109 w 876161"/>
              <a:gd name="connsiteY12" fmla="*/ 283716 h 533270"/>
              <a:gd name="connsiteX13" fmla="*/ 193123 w 876161"/>
              <a:gd name="connsiteY13" fmla="*/ 237996 h 533270"/>
              <a:gd name="connsiteX14" fmla="*/ 226937 w 876161"/>
              <a:gd name="connsiteY14" fmla="*/ 243615 h 533270"/>
              <a:gd name="connsiteX15" fmla="*/ 226937 w 876161"/>
              <a:gd name="connsiteY15" fmla="*/ 206277 h 533270"/>
              <a:gd name="connsiteX16" fmla="*/ 338475 w 876161"/>
              <a:gd name="connsiteY16" fmla="*/ 63402 h 533270"/>
              <a:gd name="connsiteX17" fmla="*/ 501924 w 876161"/>
              <a:gd name="connsiteY17" fmla="*/ 139602 h 533270"/>
              <a:gd name="connsiteX18" fmla="*/ 513449 w 876161"/>
              <a:gd name="connsiteY18" fmla="*/ 162558 h 533270"/>
              <a:gd name="connsiteX19" fmla="*/ 537357 w 876161"/>
              <a:gd name="connsiteY19" fmla="*/ 154080 h 533270"/>
              <a:gd name="connsiteX20" fmla="*/ 643751 w 876161"/>
              <a:gd name="connsiteY20" fmla="*/ 168939 h 533270"/>
              <a:gd name="connsiteX21" fmla="*/ 692805 w 876161"/>
              <a:gd name="connsiteY21" fmla="*/ 265428 h 533270"/>
              <a:gd name="connsiteX22" fmla="*/ 692805 w 876161"/>
              <a:gd name="connsiteY22" fmla="*/ 295146 h 533270"/>
              <a:gd name="connsiteX23" fmla="*/ 731667 w 876161"/>
              <a:gd name="connsiteY23" fmla="*/ 295146 h 533270"/>
              <a:gd name="connsiteX24" fmla="*/ 817688 w 876161"/>
              <a:gd name="connsiteY24" fmla="*/ 387878 h 533270"/>
              <a:gd name="connsiteX25" fmla="*/ 730714 w 876161"/>
              <a:gd name="connsiteY25" fmla="*/ 473930 h 53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76161" h="533270">
                <a:moveTo>
                  <a:pt x="730714" y="533271"/>
                </a:moveTo>
                <a:cubicBezTo>
                  <a:pt x="812965" y="531324"/>
                  <a:pt x="878065" y="463068"/>
                  <a:pt x="876119" y="380816"/>
                </a:cubicBezTo>
                <a:cubicBezTo>
                  <a:pt x="874401" y="308249"/>
                  <a:pt x="820631" y="247483"/>
                  <a:pt x="748812" y="236948"/>
                </a:cubicBezTo>
                <a:cubicBezTo>
                  <a:pt x="741222" y="190368"/>
                  <a:pt x="715635" y="148635"/>
                  <a:pt x="677565" y="120743"/>
                </a:cubicBezTo>
                <a:cubicBezTo>
                  <a:pt x="638164" y="92820"/>
                  <a:pt x="588953" y="82474"/>
                  <a:pt x="541643" y="92168"/>
                </a:cubicBezTo>
                <a:cubicBezTo>
                  <a:pt x="495099" y="20307"/>
                  <a:pt x="408299" y="-14390"/>
                  <a:pt x="325044" y="5586"/>
                </a:cubicBezTo>
                <a:cubicBezTo>
                  <a:pt x="243901" y="26482"/>
                  <a:pt x="183269" y="94102"/>
                  <a:pt x="171311" y="177036"/>
                </a:cubicBezTo>
                <a:cubicBezTo>
                  <a:pt x="117255" y="178487"/>
                  <a:pt x="66847" y="204639"/>
                  <a:pt x="34532" y="247997"/>
                </a:cubicBezTo>
                <a:cubicBezTo>
                  <a:pt x="-3757" y="301184"/>
                  <a:pt x="-10730" y="370768"/>
                  <a:pt x="16244" y="430496"/>
                </a:cubicBezTo>
                <a:cubicBezTo>
                  <a:pt x="43740" y="489368"/>
                  <a:pt x="101301" y="528425"/>
                  <a:pt x="166167" y="532223"/>
                </a:cubicBezTo>
                <a:close/>
                <a:moveTo>
                  <a:pt x="168739" y="473073"/>
                </a:moveTo>
                <a:cubicBezTo>
                  <a:pt x="125640" y="470358"/>
                  <a:pt x="87430" y="444411"/>
                  <a:pt x="69012" y="405350"/>
                </a:cubicBezTo>
                <a:cubicBezTo>
                  <a:pt x="51141" y="365536"/>
                  <a:pt x="55747" y="319230"/>
                  <a:pt x="81109" y="283716"/>
                </a:cubicBezTo>
                <a:cubicBezTo>
                  <a:pt x="107040" y="248831"/>
                  <a:pt x="150188" y="231220"/>
                  <a:pt x="193123" y="237996"/>
                </a:cubicBezTo>
                <a:lnTo>
                  <a:pt x="226937" y="243615"/>
                </a:lnTo>
                <a:lnTo>
                  <a:pt x="226937" y="206277"/>
                </a:lnTo>
                <a:cubicBezTo>
                  <a:pt x="227267" y="138818"/>
                  <a:pt x="273112" y="80093"/>
                  <a:pt x="338475" y="63402"/>
                </a:cubicBezTo>
                <a:cubicBezTo>
                  <a:pt x="404060" y="47589"/>
                  <a:pt x="471869" y="79201"/>
                  <a:pt x="501924" y="139602"/>
                </a:cubicBezTo>
                <a:lnTo>
                  <a:pt x="513449" y="162558"/>
                </a:lnTo>
                <a:lnTo>
                  <a:pt x="537357" y="154080"/>
                </a:lnTo>
                <a:cubicBezTo>
                  <a:pt x="573128" y="141442"/>
                  <a:pt x="612811" y="146984"/>
                  <a:pt x="643751" y="168939"/>
                </a:cubicBezTo>
                <a:cubicBezTo>
                  <a:pt x="674513" y="191474"/>
                  <a:pt x="692725" y="227295"/>
                  <a:pt x="692805" y="265428"/>
                </a:cubicBezTo>
                <a:lnTo>
                  <a:pt x="692805" y="295146"/>
                </a:lnTo>
                <a:lnTo>
                  <a:pt x="731667" y="295146"/>
                </a:lnTo>
                <a:cubicBezTo>
                  <a:pt x="781028" y="296999"/>
                  <a:pt x="819542" y="338517"/>
                  <a:pt x="817688" y="387878"/>
                </a:cubicBezTo>
                <a:cubicBezTo>
                  <a:pt x="815919" y="435006"/>
                  <a:pt x="777859" y="472663"/>
                  <a:pt x="730714" y="473930"/>
                </a:cubicBez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1594D1-7586-4E83-A547-A8D271C5406E}"/>
              </a:ext>
            </a:extLst>
          </p:cNvPr>
          <p:cNvCxnSpPr/>
          <p:nvPr/>
        </p:nvCxnSpPr>
        <p:spPr>
          <a:xfrm>
            <a:off x="2053243" y="3269858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A1A12C-9132-4DE7-B197-9D236BEC2447}"/>
              </a:ext>
            </a:extLst>
          </p:cNvPr>
          <p:cNvCxnSpPr>
            <a:cxnSpLocks/>
          </p:cNvCxnSpPr>
          <p:nvPr/>
        </p:nvCxnSpPr>
        <p:spPr>
          <a:xfrm flipH="1">
            <a:off x="2053244" y="4633144"/>
            <a:ext cx="52536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id="{D4992E7C-6206-4853-8F51-DD3289D2D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405" y="2812658"/>
            <a:ext cx="914400" cy="914400"/>
          </a:xfrm>
          <a:prstGeom prst="rect">
            <a:avLst/>
          </a:prstGeom>
        </p:spPr>
      </p:pic>
      <p:pic>
        <p:nvPicPr>
          <p:cNvPr id="28" name="Graphic 27" descr="Statistics">
            <a:extLst>
              <a:ext uri="{FF2B5EF4-FFF2-40B4-BE49-F238E27FC236}">
                <a16:creationId xmlns:a16="http://schemas.microsoft.com/office/drawing/2014/main" id="{0DFCAB04-8807-4477-97BA-F86C575F7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405" y="4249494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F8A9727-1F5B-4C39-9C0F-8F9C1335E29D}"/>
              </a:ext>
            </a:extLst>
          </p:cNvPr>
          <p:cNvGrpSpPr/>
          <p:nvPr/>
        </p:nvGrpSpPr>
        <p:grpSpPr>
          <a:xfrm>
            <a:off x="8874963" y="3429000"/>
            <a:ext cx="1669352" cy="1056736"/>
            <a:chOff x="3970104" y="2050003"/>
            <a:chExt cx="1669352" cy="1056736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773D9B6A-6762-4D16-B3FB-2668162E7CE8}"/>
                </a:ext>
              </a:extLst>
            </p:cNvPr>
            <p:cNvSpPr/>
            <p:nvPr/>
          </p:nvSpPr>
          <p:spPr>
            <a:xfrm>
              <a:off x="5397939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CDE7A63-1861-4BC1-9C78-84F0A007E876}"/>
                </a:ext>
              </a:extLst>
            </p:cNvPr>
            <p:cNvSpPr/>
            <p:nvPr/>
          </p:nvSpPr>
          <p:spPr>
            <a:xfrm>
              <a:off x="5179517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FBED001D-B52E-4733-813B-689D097EFF3C}"/>
                </a:ext>
              </a:extLst>
            </p:cNvPr>
            <p:cNvSpPr/>
            <p:nvPr/>
          </p:nvSpPr>
          <p:spPr>
            <a:xfrm>
              <a:off x="4211621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F8412BD0-A2EE-4D74-9685-9D662275E202}"/>
                </a:ext>
              </a:extLst>
            </p:cNvPr>
            <p:cNvSpPr/>
            <p:nvPr/>
          </p:nvSpPr>
          <p:spPr>
            <a:xfrm>
              <a:off x="4453138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9D1EB7B0-706A-4B39-82A3-A107E129F851}"/>
                </a:ext>
              </a:extLst>
            </p:cNvPr>
            <p:cNvSpPr/>
            <p:nvPr/>
          </p:nvSpPr>
          <p:spPr>
            <a:xfrm>
              <a:off x="4696483" y="2050003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F65E14F4-0E9E-4A0F-AC78-C88AAA7049DF}"/>
                </a:ext>
              </a:extLst>
            </p:cNvPr>
            <p:cNvSpPr/>
            <p:nvPr/>
          </p:nvSpPr>
          <p:spPr>
            <a:xfrm>
              <a:off x="494141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9AC00186-C0B7-4245-B103-9118CFB78845}"/>
                </a:ext>
              </a:extLst>
            </p:cNvPr>
            <p:cNvSpPr/>
            <p:nvPr/>
          </p:nvSpPr>
          <p:spPr>
            <a:xfrm>
              <a:off x="4936171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CD5E58D1-8E16-4A01-B115-121CBECEC4AA}"/>
                </a:ext>
              </a:extLst>
            </p:cNvPr>
            <p:cNvSpPr/>
            <p:nvPr/>
          </p:nvSpPr>
          <p:spPr>
            <a:xfrm>
              <a:off x="4453138" y="2861445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8F78D1DE-0C16-479A-8325-5122CC7EB2BA}"/>
                </a:ext>
              </a:extLst>
            </p:cNvPr>
            <p:cNvSpPr/>
            <p:nvPr/>
          </p:nvSpPr>
          <p:spPr>
            <a:xfrm>
              <a:off x="3970104" y="2469319"/>
              <a:ext cx="241517" cy="245294"/>
            </a:xfrm>
            <a:prstGeom prst="flowChartConnector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33EDEAE-FCF9-4D9B-8B7E-1616B9585AD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 flipH="1">
              <a:off x="4090862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871C06-5792-4C30-B111-F06B81BC845A}"/>
                </a:ext>
              </a:extLst>
            </p:cNvPr>
            <p:cNvCxnSpPr>
              <a:cxnSpLocks/>
              <a:stCxn id="33" idx="4"/>
              <a:endCxn id="37" idx="0"/>
            </p:cNvCxnSpPr>
            <p:nvPr/>
          </p:nvCxnSpPr>
          <p:spPr>
            <a:xfrm>
              <a:off x="4573896" y="2714613"/>
              <a:ext cx="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96FE656-B642-49AB-BFC3-5252717D6E53}"/>
                </a:ext>
              </a:extLst>
            </p:cNvPr>
            <p:cNvCxnSpPr>
              <a:cxnSpLocks/>
              <a:stCxn id="34" idx="4"/>
              <a:endCxn id="38" idx="0"/>
            </p:cNvCxnSpPr>
            <p:nvPr/>
          </p:nvCxnSpPr>
          <p:spPr>
            <a:xfrm flipH="1">
              <a:off x="4090862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01B9E6B-0E24-4D85-9E0A-B95DD3CE67E5}"/>
                </a:ext>
              </a:extLst>
            </p:cNvPr>
            <p:cNvCxnSpPr>
              <a:cxnSpLocks/>
              <a:stCxn id="31" idx="4"/>
              <a:endCxn id="38" idx="0"/>
            </p:cNvCxnSpPr>
            <p:nvPr/>
          </p:nvCxnSpPr>
          <p:spPr>
            <a:xfrm flipH="1">
              <a:off x="4090862" y="2295297"/>
              <a:ext cx="120941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9FD42E-59A2-451E-AEF0-748693D9DDDA}"/>
                </a:ext>
              </a:extLst>
            </p:cNvPr>
            <p:cNvCxnSpPr>
              <a:cxnSpLocks/>
              <a:stCxn id="34" idx="4"/>
              <a:endCxn id="33" idx="0"/>
            </p:cNvCxnSpPr>
            <p:nvPr/>
          </p:nvCxnSpPr>
          <p:spPr>
            <a:xfrm flipH="1">
              <a:off x="4573896" y="2295297"/>
              <a:ext cx="24334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E565A35-2365-4C43-BE2E-05A61A3DBC42}"/>
                </a:ext>
              </a:extLst>
            </p:cNvPr>
            <p:cNvCxnSpPr>
              <a:cxnSpLocks/>
              <a:stCxn id="33" idx="4"/>
              <a:endCxn id="35" idx="0"/>
            </p:cNvCxnSpPr>
            <p:nvPr/>
          </p:nvCxnSpPr>
          <p:spPr>
            <a:xfrm>
              <a:off x="4573896" y="2714613"/>
              <a:ext cx="488280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3F7B9BC-A62E-47C3-901D-184D2AF89C13}"/>
                </a:ext>
              </a:extLst>
            </p:cNvPr>
            <p:cNvCxnSpPr>
              <a:cxnSpLocks/>
              <a:stCxn id="31" idx="4"/>
              <a:endCxn id="33" idx="0"/>
            </p:cNvCxnSpPr>
            <p:nvPr/>
          </p:nvCxnSpPr>
          <p:spPr>
            <a:xfrm flipH="1">
              <a:off x="4573896" y="2295297"/>
              <a:ext cx="726379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2841B9-BAC9-491F-950D-4DCFC857482D}"/>
                </a:ext>
              </a:extLst>
            </p:cNvPr>
            <p:cNvCxnSpPr>
              <a:cxnSpLocks/>
              <a:stCxn id="32" idx="4"/>
              <a:endCxn id="33" idx="0"/>
            </p:cNvCxnSpPr>
            <p:nvPr/>
          </p:nvCxnSpPr>
          <p:spPr>
            <a:xfrm>
              <a:off x="4332379" y="2295297"/>
              <a:ext cx="241517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CD6AFAF-FF6D-4FAB-A0C3-F4002DFE606E}"/>
                </a:ext>
              </a:extLst>
            </p:cNvPr>
            <p:cNvCxnSpPr>
              <a:cxnSpLocks/>
              <a:stCxn id="32" idx="4"/>
              <a:endCxn id="30" idx="0"/>
            </p:cNvCxnSpPr>
            <p:nvPr/>
          </p:nvCxnSpPr>
          <p:spPr>
            <a:xfrm>
              <a:off x="4332379" y="2295297"/>
              <a:ext cx="118631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9AF1F5-6B5F-4852-A393-A62771BB3327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4817241" y="2295297"/>
              <a:ext cx="239688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5F305F-564E-40C3-8D9B-B4EC6FB09350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5300275" y="2295297"/>
              <a:ext cx="218423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CD91090-9AC3-452B-A16A-A8EA7875BAD5}"/>
                </a:ext>
              </a:extLst>
            </p:cNvPr>
            <p:cNvCxnSpPr>
              <a:cxnSpLocks/>
              <a:stCxn id="32" idx="4"/>
              <a:endCxn id="36" idx="0"/>
            </p:cNvCxnSpPr>
            <p:nvPr/>
          </p:nvCxnSpPr>
          <p:spPr>
            <a:xfrm>
              <a:off x="4332379" y="2295297"/>
              <a:ext cx="724550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02547E-8287-4D9A-A5D0-970B3218CAD0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 flipH="1">
              <a:off x="4573896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FEFD7A-3831-4888-A15D-22020F55B483}"/>
                </a:ext>
              </a:extLst>
            </p:cNvPr>
            <p:cNvCxnSpPr>
              <a:cxnSpLocks/>
              <a:stCxn id="36" idx="4"/>
              <a:endCxn id="35" idx="0"/>
            </p:cNvCxnSpPr>
            <p:nvPr/>
          </p:nvCxnSpPr>
          <p:spPr>
            <a:xfrm>
              <a:off x="5056929" y="2714613"/>
              <a:ext cx="5247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FA88AC4-C7B3-4B12-A3EC-469985CA7DCB}"/>
                </a:ext>
              </a:extLst>
            </p:cNvPr>
            <p:cNvCxnSpPr>
              <a:cxnSpLocks/>
              <a:stCxn id="34" idx="4"/>
              <a:endCxn id="30" idx="0"/>
            </p:cNvCxnSpPr>
            <p:nvPr/>
          </p:nvCxnSpPr>
          <p:spPr>
            <a:xfrm>
              <a:off x="4817241" y="2295297"/>
              <a:ext cx="701456" cy="1740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2E4FF84-AFF7-48C9-9909-7ECE638F7C81}"/>
                </a:ext>
              </a:extLst>
            </p:cNvPr>
            <p:cNvCxnSpPr>
              <a:cxnSpLocks/>
              <a:stCxn id="30" idx="4"/>
              <a:endCxn id="35" idx="0"/>
            </p:cNvCxnSpPr>
            <p:nvPr/>
          </p:nvCxnSpPr>
          <p:spPr>
            <a:xfrm flipH="1">
              <a:off x="5062176" y="2714613"/>
              <a:ext cx="45652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7AC5460-75F0-40D3-9E39-5CE095234F93}"/>
                </a:ext>
              </a:extLst>
            </p:cNvPr>
            <p:cNvCxnSpPr>
              <a:cxnSpLocks/>
              <a:stCxn id="38" idx="4"/>
              <a:endCxn id="37" idx="0"/>
            </p:cNvCxnSpPr>
            <p:nvPr/>
          </p:nvCxnSpPr>
          <p:spPr>
            <a:xfrm>
              <a:off x="4090862" y="2714613"/>
              <a:ext cx="48303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E9D4D8A-53E8-4B15-A171-12F770DBE8A3}"/>
                </a:ext>
              </a:extLst>
            </p:cNvPr>
            <p:cNvCxnSpPr>
              <a:cxnSpLocks/>
              <a:stCxn id="38" idx="4"/>
              <a:endCxn id="35" idx="0"/>
            </p:cNvCxnSpPr>
            <p:nvPr/>
          </p:nvCxnSpPr>
          <p:spPr>
            <a:xfrm>
              <a:off x="4090862" y="2714613"/>
              <a:ext cx="971314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7483CB-8455-4623-B839-07B48D9E3A32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 flipH="1">
              <a:off x="4573896" y="2714613"/>
              <a:ext cx="944802" cy="1468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4C5FBBF-AFB7-435F-8B87-082631F9D823}"/>
              </a:ext>
            </a:extLst>
          </p:cNvPr>
          <p:cNvSpPr txBox="1"/>
          <p:nvPr/>
        </p:nvSpPr>
        <p:spPr>
          <a:xfrm>
            <a:off x="281993" y="3244541"/>
            <a:ext cx="8464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BF30E8-CAC9-4A32-B1D7-966B8CCABC64}"/>
              </a:ext>
            </a:extLst>
          </p:cNvPr>
          <p:cNvSpPr txBox="1"/>
          <p:nvPr/>
        </p:nvSpPr>
        <p:spPr>
          <a:xfrm>
            <a:off x="8369700" y="1836880"/>
            <a:ext cx="2459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Cloud/Server/Service Provider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76989C-E5C6-408B-8C0B-D2D3D6DB038A}"/>
              </a:ext>
            </a:extLst>
          </p:cNvPr>
          <p:cNvSpPr txBox="1"/>
          <p:nvPr/>
        </p:nvSpPr>
        <p:spPr>
          <a:xfrm>
            <a:off x="2855213" y="280816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1. Send encrypted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9F10A60-3B23-40C2-B44E-6B8401F3F7E7}"/>
              </a:ext>
            </a:extLst>
          </p:cNvPr>
          <p:cNvSpPr txBox="1"/>
          <p:nvPr/>
        </p:nvSpPr>
        <p:spPr>
          <a:xfrm>
            <a:off x="2855213" y="4182118"/>
            <a:ext cx="2459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3. Receive encrypted result</a:t>
            </a:r>
          </a:p>
        </p:txBody>
      </p:sp>
      <p:pic>
        <p:nvPicPr>
          <p:cNvPr id="63" name="Graphic 62" descr="Lock">
            <a:extLst>
              <a:ext uri="{FF2B5EF4-FFF2-40B4-BE49-F238E27FC236}">
                <a16:creationId xmlns:a16="http://schemas.microsoft.com/office/drawing/2014/main" id="{7A9FDE8B-4258-4AE7-8DE4-F3F54F84D0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5201" y="3244541"/>
            <a:ext cx="572815" cy="572815"/>
          </a:xfrm>
          <a:prstGeom prst="rect">
            <a:avLst/>
          </a:prstGeom>
        </p:spPr>
      </p:pic>
      <p:pic>
        <p:nvPicPr>
          <p:cNvPr id="64" name="Graphic 63" descr="Lock">
            <a:extLst>
              <a:ext uri="{FF2B5EF4-FFF2-40B4-BE49-F238E27FC236}">
                <a16:creationId xmlns:a16="http://schemas.microsoft.com/office/drawing/2014/main" id="{3CE63833-A9E2-4DD0-B09E-AA2E7FF88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0428" y="4629053"/>
            <a:ext cx="572815" cy="57281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B224849-E4EB-4B00-8D9E-4C10B9AF2FFF}"/>
              </a:ext>
            </a:extLst>
          </p:cNvPr>
          <p:cNvSpPr txBox="1"/>
          <p:nvPr/>
        </p:nvSpPr>
        <p:spPr>
          <a:xfrm>
            <a:off x="8490459" y="5304841"/>
            <a:ext cx="24596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2. Perform computation over encrypted data</a:t>
            </a:r>
          </a:p>
        </p:txBody>
      </p:sp>
    </p:spTree>
    <p:extLst>
      <p:ext uri="{BB962C8B-B14F-4D97-AF65-F5344CB8AC3E}">
        <p14:creationId xmlns:p14="http://schemas.microsoft.com/office/powerpoint/2010/main" val="104113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3BF-54FA-4E48-A186-3AD978D2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15" y="-80185"/>
            <a:ext cx="10515600" cy="1325563"/>
          </a:xfrm>
        </p:spPr>
        <p:txBody>
          <a:bodyPr/>
          <a:lstStyle/>
          <a:p>
            <a:r>
              <a:rPr lang="en-US" dirty="0"/>
              <a:t>Background: Homomorphic Encryption 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5864F-24C2-46F2-ADC4-B61724B47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</a:rPr>
                  <a:t>Homomorphic Encryption (HE) is an encryption that allows for computation over encrypted data</a:t>
                </a:r>
              </a:p>
              <a:p>
                <a:r>
                  <a:rPr lang="en-US" dirty="0">
                    <a:latin typeface="Arial" panose="020B0604020202020204" pitchFamily="34" charset="0"/>
                  </a:rPr>
                  <a:t>Like other public key crypto systems HE has: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 private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and public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An encryption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and decryption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𝐷𝑒𝑐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</a:rPr>
                  <a:t>Additionally HE has: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An evaluation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𝐸𝑣𝑎𝑙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An evaluation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𝑒𝑣𝑘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5864F-24C2-46F2-ADC4-B61724B47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752CC-D8EC-4CFC-804A-5E00BE6A5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7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3BF-54FA-4E48-A186-3AD978D2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15" y="-80185"/>
            <a:ext cx="10515600" cy="1325563"/>
          </a:xfrm>
        </p:spPr>
        <p:txBody>
          <a:bodyPr/>
          <a:lstStyle/>
          <a:p>
            <a:r>
              <a:rPr lang="en-US" dirty="0"/>
              <a:t>Background: Homomorphic Encryption 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5864F-24C2-46F2-ADC4-B61724B479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Arial" panose="020B0604020202020204" pitchFamily="34" charset="0"/>
                  </a:rPr>
                  <a:t>Given: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 set of plain texts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Their encryption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</a:rPr>
                  <a:t>A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>
                  <a:latin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</a:rPr>
                  <a:t>It can be evaluated as:</a:t>
                </a: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𝐸𝑣𝑎𝑙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𝑒𝑣𝑘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5864F-24C2-46F2-ADC4-B61724B47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752CC-D8EC-4CFC-804A-5E00BE6A5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1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23BF-54FA-4E48-A186-3AD978D2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15" y="-80185"/>
            <a:ext cx="10515600" cy="1325563"/>
          </a:xfrm>
        </p:spPr>
        <p:txBody>
          <a:bodyPr/>
          <a:lstStyle/>
          <a:p>
            <a:r>
              <a:rPr lang="en-US" dirty="0"/>
              <a:t>Background: CKKS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864F-24C2-46F2-ADC4-B61724B4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We use </a:t>
            </a:r>
            <a:r>
              <a:rPr lang="en-US" b="1" dirty="0">
                <a:latin typeface="Arial" panose="020B0604020202020204" pitchFamily="34" charset="0"/>
              </a:rPr>
              <a:t>CKKS </a:t>
            </a:r>
            <a:r>
              <a:rPr lang="en-US" dirty="0">
                <a:latin typeface="Arial" panose="020B0604020202020204" pitchFamily="34" charset="0"/>
              </a:rPr>
              <a:t>[</a:t>
            </a:r>
            <a:r>
              <a:rPr lang="en-US" dirty="0" err="1">
                <a:latin typeface="Arial" panose="020B0604020202020204" pitchFamily="34" charset="0"/>
              </a:rPr>
              <a:t>Cheon</a:t>
            </a:r>
            <a:r>
              <a:rPr lang="en-US" dirty="0">
                <a:latin typeface="Arial" panose="020B0604020202020204" pitchFamily="34" charset="0"/>
              </a:rPr>
              <a:t> et al., ASIACRYPT 2017]</a:t>
            </a:r>
          </a:p>
          <a:p>
            <a:r>
              <a:rPr lang="en-US" dirty="0">
                <a:latin typeface="Arial" panose="020B0604020202020204" pitchFamily="34" charset="0"/>
              </a:rPr>
              <a:t>Allows for real-valued plain texts</a:t>
            </a:r>
          </a:p>
          <a:p>
            <a:r>
              <a:rPr lang="en-US" dirty="0">
                <a:latin typeface="Arial" panose="020B0604020202020204" pitchFamily="34" charset="0"/>
              </a:rPr>
              <a:t>Supported operations: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Addition and Subtraction of both cipher texts and plain texts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Multiplication of both cipher texts and plain texts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Division with plain text divisors only</a:t>
            </a:r>
          </a:p>
          <a:p>
            <a:r>
              <a:rPr lang="en-US" dirty="0">
                <a:latin typeface="Arial" panose="020B0604020202020204" pitchFamily="34" charset="0"/>
              </a:rPr>
              <a:t>Packing multiple plain texts into a single cipher text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Allows for Single Instruction Multiple Data (SIMD) processing</a:t>
            </a:r>
          </a:p>
          <a:p>
            <a:r>
              <a:rPr lang="en-US" dirty="0">
                <a:latin typeface="Arial" panose="020B0604020202020204" pitchFamily="34" charset="0"/>
              </a:rPr>
              <a:t>Every operation adds noise to the cipher text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If the noise passes a threshold correct decryption becomes impossible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752CC-D8EC-4CFC-804A-5E00BE6A51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47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8E5B-F343-4C85-B19D-791D29F9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using 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6827-E119-4B74-A28B-DC87E5618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No: Comparison, Division, Powers, Log,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Only polynomials</a:t>
            </a:r>
          </a:p>
          <a:p>
            <a:pPr lvl="1"/>
            <a:r>
              <a:rPr lang="en-US" dirty="0"/>
              <a:t>Model depth is limited</a:t>
            </a:r>
          </a:p>
          <a:p>
            <a:r>
              <a:rPr lang="en-US" dirty="0"/>
              <a:t>How can we solve this?</a:t>
            </a:r>
          </a:p>
          <a:p>
            <a:pPr lvl="1"/>
            <a:r>
              <a:rPr lang="en-US" dirty="0"/>
              <a:t>Most operations in NNs are not a problem</a:t>
            </a:r>
          </a:p>
          <a:p>
            <a:pPr lvl="1"/>
            <a:r>
              <a:rPr lang="en-US" dirty="0"/>
              <a:t>Activation are replaced with polynomials approximations</a:t>
            </a:r>
          </a:p>
          <a:p>
            <a:pPr marL="457189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C55DF-0EC9-4DEB-B585-6B763810F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D14DC-4980-458F-B1E4-95928264A53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6154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7383D65BB3940B9528BE12058625C" ma:contentTypeVersion="10" ma:contentTypeDescription="Create a new document." ma:contentTypeScope="" ma:versionID="908a50d3c83f9e5b4fe98dc0453f2f2c">
  <xsd:schema xmlns:xsd="http://www.w3.org/2001/XMLSchema" xmlns:xs="http://www.w3.org/2001/XMLSchema" xmlns:p="http://schemas.microsoft.com/office/2006/metadata/properties" xmlns:ns3="b6d14a58-2682-4d16-84a3-a39dadb48f6b" targetNamespace="http://schemas.microsoft.com/office/2006/metadata/properties" ma:root="true" ma:fieldsID="d527f6f18f5d85b8d8a1f91a4e0cafb3" ns3:_="">
    <xsd:import namespace="b6d14a58-2682-4d16-84a3-a39dadb48f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14a58-2682-4d16-84a3-a39dadb48f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D2A343-377C-4750-A322-1DBDC7F1E4F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D8A1632-B5D8-45E0-8D92-71184A2ECF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C9D7F2-862A-4CF6-9863-943EFF62F4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d14a58-2682-4d16-84a3-a39dadb48f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1231</Words>
  <Application>Microsoft Office PowerPoint</Application>
  <PresentationFormat>Widescreen</PresentationFormat>
  <Paragraphs>296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Cambria Math</vt:lpstr>
      <vt:lpstr>Template</vt:lpstr>
      <vt:lpstr>Privacy Preserving Machine Learning on Cloud Platforms </vt:lpstr>
      <vt:lpstr>Machine Learning as a Service (MLaaS)</vt:lpstr>
      <vt:lpstr>The problem with MLaaS</vt:lpstr>
      <vt:lpstr>The Scenario </vt:lpstr>
      <vt:lpstr>Solving Privacy Issues</vt:lpstr>
      <vt:lpstr>Background: Homomorphic Encryption 1/2</vt:lpstr>
      <vt:lpstr>Background: Homomorphic Encryption 2/2</vt:lpstr>
      <vt:lpstr>Background: CKKS and Limitations</vt:lpstr>
      <vt:lpstr>Machine Learning using HE</vt:lpstr>
      <vt:lpstr>A Story in two Parts</vt:lpstr>
      <vt:lpstr>“Traditional” Machine Learning </vt:lpstr>
      <vt:lpstr>Encrypted Execution</vt:lpstr>
      <vt:lpstr>What resources are needed?</vt:lpstr>
      <vt:lpstr>Previous “Systems”</vt:lpstr>
      <vt:lpstr>The System</vt:lpstr>
      <vt:lpstr>A more Powerful System – large Data</vt:lpstr>
      <vt:lpstr>A more Powerful System – lower latency</vt:lpstr>
      <vt:lpstr>Advantages</vt:lpstr>
      <vt:lpstr>Disadvantages</vt:lpstr>
      <vt:lpstr>Challenges</vt:lpstr>
      <vt:lpstr>Thank you</vt:lpstr>
      <vt:lpstr>HE Backup Slides</vt:lpstr>
      <vt:lpstr>Homomorphic Encryption - Types</vt:lpstr>
      <vt:lpstr>Fully Homomorphic Encryption - History</vt:lpstr>
      <vt:lpstr>Fully Homomorphic Encryption - History</vt:lpstr>
      <vt:lpstr>RLWE – The abridged version</vt:lpstr>
      <vt:lpstr>Homomorphic Encryption</vt:lpstr>
      <vt:lpstr>Homomorphic Encryption</vt:lpstr>
      <vt:lpstr>Homomorphic Encryption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Encrypted Word Embeddings using Recurrent Neural Networks </dc:title>
  <dc:creator>Robert Podschwadt</dc:creator>
  <cp:lastModifiedBy>Robert Podschwadt</cp:lastModifiedBy>
  <cp:revision>1</cp:revision>
  <dcterms:created xsi:type="dcterms:W3CDTF">2020-01-31T15:52:45Z</dcterms:created>
  <dcterms:modified xsi:type="dcterms:W3CDTF">2020-07-27T02:52:04Z</dcterms:modified>
</cp:coreProperties>
</file>